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slideshow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  <p:sldMasterId id="2147483861" r:id="rId2"/>
  </p:sldMasterIdLst>
  <p:notesMasterIdLst>
    <p:notesMasterId r:id="rId16"/>
  </p:notesMasterIdLst>
  <p:sldIdLst>
    <p:sldId id="256" r:id="rId3"/>
    <p:sldId id="257" r:id="rId4"/>
    <p:sldId id="258" r:id="rId5"/>
    <p:sldId id="259" r:id="rId6"/>
    <p:sldId id="261" r:id="rId7"/>
    <p:sldId id="262" r:id="rId8"/>
    <p:sldId id="260" r:id="rId9"/>
    <p:sldId id="263" r:id="rId10"/>
    <p:sldId id="874" r:id="rId11"/>
    <p:sldId id="894" r:id="rId12"/>
    <p:sldId id="877" r:id="rId13"/>
    <p:sldId id="895" r:id="rId14"/>
    <p:sldId id="264" r:id="rId15"/>
  </p:sldIdLst>
  <p:sldSz cx="12192000" cy="6858000"/>
  <p:notesSz cx="6858000" cy="9144000"/>
  <p:defaultTextStyle>
    <a:defPPr>
      <a:defRPr lang="en-AU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FF00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864" y="1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42C83-2111-4708-B93D-ECA6F8BC956E}" type="datetimeFigureOut">
              <a:rPr lang="en-SG" smtClean="0"/>
              <a:t>6/4/2021</a:t>
            </a:fld>
            <a:endParaRPr lang="en-S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BFF1B1-5FA5-454D-8CA9-BB953A0A5F93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544551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hape 4"/>
          <p:cNvSpPr txBox="1">
            <a:spLocks noGrp="1" noChangeArrowheads="1"/>
          </p:cNvSpPr>
          <p:nvPr/>
        </p:nvSpPr>
        <p:spPr bwMode="auto">
          <a:xfrm>
            <a:off x="4024524" y="9720104"/>
            <a:ext cx="3076363" cy="511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26" tIns="49514" rIns="99026" bIns="49514" anchor="b"/>
          <a:lstStyle>
            <a:lvl1pPr defTabSz="990600">
              <a:spcBef>
                <a:spcPct val="30000"/>
              </a:spcBef>
              <a:defRPr sz="10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  <a:cs typeface="Arial" pitchFamily="34" charset="0"/>
              </a:defRPr>
            </a:lvl1pPr>
            <a:lvl2pPr marL="742950" indent="-285750" defTabSz="990600">
              <a:spcBef>
                <a:spcPct val="30000"/>
              </a:spcBef>
              <a:defRPr sz="10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  <a:cs typeface="Arial" pitchFamily="34" charset="0"/>
              </a:defRPr>
            </a:lvl2pPr>
            <a:lvl3pPr marL="1143000" indent="-228600" defTabSz="990600">
              <a:spcBef>
                <a:spcPct val="30000"/>
              </a:spcBef>
              <a:defRPr sz="10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  <a:cs typeface="Arial" pitchFamily="34" charset="0"/>
              </a:defRPr>
            </a:lvl3pPr>
            <a:lvl4pPr marL="1600200" indent="-228600" defTabSz="990600">
              <a:spcBef>
                <a:spcPct val="30000"/>
              </a:spcBef>
              <a:defRPr sz="10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  <a:cs typeface="Arial" pitchFamily="34" charset="0"/>
              </a:defRPr>
            </a:lvl4pPr>
            <a:lvl5pPr marL="2057400" indent="-228600" defTabSz="990600">
              <a:spcBef>
                <a:spcPct val="30000"/>
              </a:spcBef>
              <a:defRPr sz="10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  <a:cs typeface="Arial" pitchFamily="34" charset="0"/>
              </a:defRPr>
            </a:lvl5pPr>
            <a:lvl6pPr marL="2514600" indent="-228600" defTabSz="990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  <a:cs typeface="Arial" pitchFamily="34" charset="0"/>
              </a:defRPr>
            </a:lvl6pPr>
            <a:lvl7pPr marL="2971800" indent="-228600" defTabSz="990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  <a:cs typeface="Arial" pitchFamily="34" charset="0"/>
              </a:defRPr>
            </a:lvl7pPr>
            <a:lvl8pPr marL="3429000" indent="-228600" defTabSz="990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  <a:cs typeface="Arial" pitchFamily="34" charset="0"/>
              </a:defRPr>
            </a:lvl8pPr>
            <a:lvl9pPr marL="3886200" indent="-228600" defTabSz="990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E43113B-64D2-4D63-857A-0C9804CBCDEC}" type="slidenum">
              <a:rPr lang="zh-TW" altLang="en-US" sz="1300">
                <a:latin typeface="Arial" pitchFamily="34" charset="0"/>
                <a:ea typeface="PMingLiU" pitchFamily="18" charset="-120"/>
              </a:rPr>
              <a:pPr algn="r" eaLnBrk="1" hangingPunct="1">
                <a:spcBef>
                  <a:spcPct val="0"/>
                </a:spcBef>
              </a:pPr>
              <a:t>11</a:t>
            </a:fld>
            <a:endParaRPr lang="en-US" altLang="zh-TW" sz="1300">
              <a:latin typeface="Arial" pitchFamily="34" charset="0"/>
              <a:ea typeface="PMingLiU" pitchFamily="18" charset="-120"/>
            </a:endParaRPr>
          </a:p>
        </p:txBody>
      </p:sp>
      <p:sp>
        <p:nvSpPr>
          <p:cNvPr id="73731" name="Rectangle 979969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73732" name="Rectangle 979970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altLang="en-US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Looking up to clouds and blue sky surrounded by glass-walled buildings">
            <a:extLst>
              <a:ext uri="{FF2B5EF4-FFF2-40B4-BE49-F238E27FC236}">
                <a16:creationId xmlns:a16="http://schemas.microsoft.com/office/drawing/2014/main" id="{90DF09BA-2E16-4900-9E4E-8792024355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5213" y="0"/>
            <a:ext cx="73167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2">
            <a:extLst>
              <a:ext uri="{FF2B5EF4-FFF2-40B4-BE49-F238E27FC236}">
                <a16:creationId xmlns:a16="http://schemas.microsoft.com/office/drawing/2014/main" id="{FB222677-B73E-4A28-A4B9-2E841D259C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404813"/>
            <a:ext cx="4008438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34434" y="2205039"/>
            <a:ext cx="4512733" cy="2232025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en-AU" altLang="en-US" noProof="0"/>
              <a:t>Click to edit Master title style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34434" y="4652963"/>
            <a:ext cx="4320117" cy="17526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AU" altLang="en-US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46287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10830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81534" y="0"/>
            <a:ext cx="2783417" cy="61658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27051" y="0"/>
            <a:ext cx="8151283" cy="61658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454044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\\sgysrv04\SINGAPOREP\Documents-Asia\Ivan's Folder\Powerpoint Re-design\2020\Design 1\Slides_No-01.jpg">
            <a:extLst>
              <a:ext uri="{FF2B5EF4-FFF2-40B4-BE49-F238E27FC236}">
                <a16:creationId xmlns:a16="http://schemas.microsoft.com/office/drawing/2014/main" id="{CC621E51-0D36-404F-9987-1B85ED0136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5">
            <a:extLst>
              <a:ext uri="{FF2B5EF4-FFF2-40B4-BE49-F238E27FC236}">
                <a16:creationId xmlns:a16="http://schemas.microsoft.com/office/drawing/2014/main" id="{B2E78985-10E0-489A-96CA-B9B1474A0C96}"/>
              </a:ext>
            </a:extLst>
          </p:cNvPr>
          <p:cNvGrpSpPr>
            <a:grpSpLocks/>
          </p:cNvGrpSpPr>
          <p:nvPr/>
        </p:nvGrpSpPr>
        <p:grpSpPr bwMode="auto">
          <a:xfrm>
            <a:off x="10536238" y="0"/>
            <a:ext cx="1655762" cy="908050"/>
            <a:chOff x="-2381" y="-39470"/>
            <a:chExt cx="492918" cy="331597"/>
          </a:xfrm>
        </p:grpSpPr>
        <p:sp>
          <p:nvSpPr>
            <p:cNvPr id="6" name="Text Box 2">
              <a:extLst>
                <a:ext uri="{FF2B5EF4-FFF2-40B4-BE49-F238E27FC236}">
                  <a16:creationId xmlns:a16="http://schemas.microsoft.com/office/drawing/2014/main" id="{70126685-5BD2-42EF-8B19-C70FDA78B5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2381" y="-39470"/>
              <a:ext cx="471651" cy="2759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lnSpc>
                  <a:spcPct val="115000"/>
                </a:lnSpc>
                <a:spcAft>
                  <a:spcPts val="900"/>
                </a:spcAft>
                <a:defRPr/>
              </a:pPr>
              <a:r>
                <a:rPr lang="en-US" sz="4000" i="1" kern="1400" dirty="0">
                  <a:solidFill>
                    <a:srgbClr val="0099FF"/>
                  </a:solidFill>
                  <a:latin typeface="Arial"/>
                  <a:ea typeface="Times New Roman"/>
                </a:rPr>
                <a:t>Etere</a:t>
              </a:r>
              <a:endParaRPr lang="en-SG" sz="4000" kern="1400" dirty="0">
                <a:solidFill>
                  <a:srgbClr val="0099FF"/>
                </a:solidFill>
                <a:latin typeface="Times New Roman"/>
                <a:ea typeface="Times New Roman"/>
              </a:endParaRPr>
            </a:p>
          </p:txBody>
        </p:sp>
        <p:sp>
          <p:nvSpPr>
            <p:cNvPr id="7" name="Text Box 2">
              <a:extLst>
                <a:ext uri="{FF2B5EF4-FFF2-40B4-BE49-F238E27FC236}">
                  <a16:creationId xmlns:a16="http://schemas.microsoft.com/office/drawing/2014/main" id="{4929A28F-66EC-4881-B7CC-46FB846247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2381" y="160532"/>
              <a:ext cx="492918" cy="1315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lnSpc>
                  <a:spcPct val="115000"/>
                </a:lnSpc>
                <a:spcAft>
                  <a:spcPts val="900"/>
                </a:spcAft>
                <a:defRPr/>
              </a:pPr>
              <a:r>
                <a:rPr lang="en-US" sz="1200" kern="1400" dirty="0">
                  <a:solidFill>
                    <a:srgbClr val="FF0099"/>
                  </a:solidFill>
                  <a:latin typeface="Arial"/>
                  <a:ea typeface="Times New Roman"/>
                </a:rPr>
                <a:t>a consistent system</a:t>
              </a:r>
              <a:endParaRPr lang="en-SG" sz="1200" kern="1400" dirty="0">
                <a:solidFill>
                  <a:srgbClr val="FF0099"/>
                </a:solidFill>
                <a:latin typeface="Times New Roman"/>
                <a:ea typeface="Times New Roman"/>
              </a:endParaRPr>
            </a:p>
          </p:txBody>
        </p:sp>
      </p:grpSp>
      <p:sp>
        <p:nvSpPr>
          <p:cNvPr id="4403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35007" y="1916658"/>
            <a:ext cx="6193041" cy="932656"/>
          </a:xfrm>
        </p:spPr>
        <p:txBody>
          <a:bodyPr/>
          <a:lstStyle>
            <a:lvl1pPr algn="l">
              <a:defRPr sz="3200" smtClean="0">
                <a:solidFill>
                  <a:srgbClr val="2397C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SG" altLang="en-US" noProof="0" dirty="0"/>
          </a:p>
        </p:txBody>
      </p:sp>
      <p:sp>
        <p:nvSpPr>
          <p:cNvPr id="4403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2852936"/>
            <a:ext cx="6147048" cy="1909762"/>
          </a:xfrm>
        </p:spPr>
        <p:txBody>
          <a:bodyPr/>
          <a:lstStyle>
            <a:lvl1pPr marL="0" indent="0" algn="l">
              <a:buFontTx/>
              <a:buNone/>
              <a:defRPr b="0" smtClean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SG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4624971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 sz="2000">
                <a:solidFill>
                  <a:schemeClr val="accent1"/>
                </a:solidFill>
              </a:defRPr>
            </a:lvl3pPr>
            <a:lvl4pPr>
              <a:defRPr sz="1800">
                <a:solidFill>
                  <a:schemeClr val="accent1"/>
                </a:solidFill>
              </a:defRPr>
            </a:lvl4pPr>
            <a:lvl5pPr>
              <a:defRPr sz="16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SG" altLang="en-US" dirty="0"/>
          </a:p>
        </p:txBody>
      </p:sp>
    </p:spTree>
    <p:extLst>
      <p:ext uri="{BB962C8B-B14F-4D97-AF65-F5344CB8AC3E}">
        <p14:creationId xmlns:p14="http://schemas.microsoft.com/office/powerpoint/2010/main" val="9006908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5413" y="404366"/>
            <a:ext cx="10753195" cy="72037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4918" y="1124744"/>
            <a:ext cx="5281082" cy="4608512"/>
          </a:xfrm>
        </p:spPr>
        <p:txBody>
          <a:bodyPr/>
          <a:lstStyle>
            <a:lvl1pPr>
              <a:defRPr sz="2000">
                <a:solidFill>
                  <a:schemeClr val="accent1"/>
                </a:solidFill>
              </a:defRPr>
            </a:lvl1pPr>
            <a:lvl2pPr>
              <a:defRPr sz="2000">
                <a:solidFill>
                  <a:schemeClr val="accent1"/>
                </a:solidFill>
              </a:defRPr>
            </a:lvl2pPr>
            <a:lvl3pPr>
              <a:defRPr sz="1800">
                <a:solidFill>
                  <a:schemeClr val="accent1"/>
                </a:solidFill>
              </a:defRPr>
            </a:lvl3pPr>
            <a:lvl4pPr>
              <a:defRPr sz="1600">
                <a:solidFill>
                  <a:schemeClr val="accent1"/>
                </a:solidFill>
              </a:defRPr>
            </a:lvl4pPr>
            <a:lvl5pPr>
              <a:defRPr sz="1600">
                <a:solidFill>
                  <a:schemeClr val="accent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9200" y="1124744"/>
            <a:ext cx="5283200" cy="4608512"/>
          </a:xfrm>
        </p:spPr>
        <p:txBody>
          <a:bodyPr/>
          <a:lstStyle>
            <a:lvl1pPr>
              <a:defRPr sz="2000">
                <a:solidFill>
                  <a:schemeClr val="accent1"/>
                </a:solidFill>
              </a:defRPr>
            </a:lvl1pPr>
            <a:lvl2pPr>
              <a:defRPr sz="2000">
                <a:solidFill>
                  <a:schemeClr val="accent1"/>
                </a:solidFill>
              </a:defRPr>
            </a:lvl2pPr>
            <a:lvl3pPr>
              <a:defRPr sz="1800">
                <a:solidFill>
                  <a:schemeClr val="accent1"/>
                </a:solidFill>
              </a:defRPr>
            </a:lvl3pPr>
            <a:lvl4pPr>
              <a:defRPr sz="1600">
                <a:solidFill>
                  <a:schemeClr val="accent1"/>
                </a:solidFill>
              </a:defRPr>
            </a:lvl4pPr>
            <a:lvl5pPr>
              <a:defRPr sz="1600">
                <a:solidFill>
                  <a:schemeClr val="accent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22044450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/>
              <a:t>Click to edit Master title style</a:t>
            </a:r>
            <a:endParaRPr lang="en-S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412776"/>
            <a:ext cx="5386917" cy="639762"/>
          </a:xfrm>
        </p:spPr>
        <p:txBody>
          <a:bodyPr anchor="b"/>
          <a:lstStyle>
            <a:lvl1pPr marL="0" indent="0">
              <a:buNone/>
              <a:defRPr sz="1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060848"/>
            <a:ext cx="5386917" cy="3672408"/>
          </a:xfrm>
        </p:spPr>
        <p:txBody>
          <a:bodyPr/>
          <a:lstStyle>
            <a:lvl1pPr>
              <a:defRPr sz="2000">
                <a:solidFill>
                  <a:schemeClr val="accent1"/>
                </a:solidFill>
              </a:defRPr>
            </a:lvl1pPr>
            <a:lvl2pPr>
              <a:defRPr sz="2000">
                <a:solidFill>
                  <a:schemeClr val="accent1"/>
                </a:solidFill>
              </a:defRPr>
            </a:lvl2pPr>
            <a:lvl3pPr>
              <a:defRPr sz="1800">
                <a:solidFill>
                  <a:schemeClr val="accent1"/>
                </a:solidFill>
              </a:defRPr>
            </a:lvl3pPr>
            <a:lvl4pPr>
              <a:defRPr sz="1600">
                <a:solidFill>
                  <a:schemeClr val="accent1"/>
                </a:solidFill>
              </a:defRPr>
            </a:lvl4pPr>
            <a:lvl5pPr>
              <a:defRPr sz="1600">
                <a:solidFill>
                  <a:schemeClr val="accent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7" y="1412776"/>
            <a:ext cx="5389033" cy="639762"/>
          </a:xfrm>
        </p:spPr>
        <p:txBody>
          <a:bodyPr anchor="b"/>
          <a:lstStyle>
            <a:lvl1pPr marL="0" indent="0">
              <a:buNone/>
              <a:defRPr sz="1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2060848"/>
            <a:ext cx="5389033" cy="3672408"/>
          </a:xfrm>
        </p:spPr>
        <p:txBody>
          <a:bodyPr/>
          <a:lstStyle>
            <a:lvl1pPr>
              <a:defRPr sz="2000">
                <a:solidFill>
                  <a:schemeClr val="accent1"/>
                </a:solidFill>
              </a:defRPr>
            </a:lvl1pPr>
            <a:lvl2pPr>
              <a:defRPr sz="2000">
                <a:solidFill>
                  <a:schemeClr val="accent1"/>
                </a:solidFill>
              </a:defRPr>
            </a:lvl2pPr>
            <a:lvl3pPr>
              <a:defRPr sz="1800">
                <a:solidFill>
                  <a:schemeClr val="accent1"/>
                </a:solidFill>
              </a:defRPr>
            </a:lvl3pPr>
            <a:lvl4pPr>
              <a:defRPr sz="1600">
                <a:solidFill>
                  <a:schemeClr val="accent1"/>
                </a:solidFill>
              </a:defRPr>
            </a:lvl4pPr>
            <a:lvl5pPr>
              <a:defRPr sz="1600">
                <a:solidFill>
                  <a:schemeClr val="accent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457060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/>
              <a:t>Click to edit Master title style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24211067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6952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/>
              <a:t>Click to edit Master title style</a:t>
            </a:r>
            <a:endParaRPr lang="en-SG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814388" y="1196975"/>
            <a:ext cx="10768012" cy="44640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 sz="2000">
                <a:solidFill>
                  <a:schemeClr val="accent1"/>
                </a:solidFill>
              </a:defRPr>
            </a:lvl3pPr>
            <a:lvl4pPr>
              <a:defRPr sz="1800">
                <a:solidFill>
                  <a:schemeClr val="accent1"/>
                </a:solidFill>
              </a:defRPr>
            </a:lvl4pPr>
            <a:lvl5pPr>
              <a:defRPr sz="16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SG" altLang="en-US" dirty="0"/>
          </a:p>
        </p:txBody>
      </p:sp>
    </p:spTree>
    <p:extLst>
      <p:ext uri="{BB962C8B-B14F-4D97-AF65-F5344CB8AC3E}">
        <p14:creationId xmlns:p14="http://schemas.microsoft.com/office/powerpoint/2010/main" val="6403252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15975" y="260350"/>
            <a:ext cx="10752138" cy="720725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/>
              <a:t>Click to edit Master title style</a:t>
            </a:r>
            <a:endParaRPr lang="en-SG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814388" y="1196975"/>
            <a:ext cx="10768012" cy="44640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 sz="2000">
                <a:solidFill>
                  <a:schemeClr val="accent1"/>
                </a:solidFill>
              </a:defRPr>
            </a:lvl3pPr>
            <a:lvl4pPr>
              <a:defRPr sz="1800">
                <a:solidFill>
                  <a:schemeClr val="accent1"/>
                </a:solidFill>
              </a:defRPr>
            </a:lvl4pPr>
            <a:lvl5pPr>
              <a:defRPr sz="16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SG" altLang="en-US" dirty="0"/>
          </a:p>
        </p:txBody>
      </p:sp>
    </p:spTree>
    <p:extLst>
      <p:ext uri="{BB962C8B-B14F-4D97-AF65-F5344CB8AC3E}">
        <p14:creationId xmlns:p14="http://schemas.microsoft.com/office/powerpoint/2010/main" val="1057449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85862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87821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7051" y="1196976"/>
            <a:ext cx="5467349" cy="4968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1" y="1196976"/>
            <a:ext cx="5467351" cy="4968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57767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59214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2118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668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72573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56247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3.jpeg"/><Relationship Id="rId4" Type="http://schemas.openxmlformats.org/officeDocument/2006/relationships/slideLayout" Target="../slideLayouts/slideLayout1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2"/>
            </a:gs>
            <a:gs pos="100000">
              <a:srgbClr val="FFFF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76A4BEB8-4F75-4DD5-9417-CED6DB8B42A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527050" y="0"/>
            <a:ext cx="10974388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D4B6EC16-8297-4A07-9174-6AF1924DBA5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527050" y="1196975"/>
            <a:ext cx="11137900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pic>
        <p:nvPicPr>
          <p:cNvPr id="1028" name="Picture 12">
            <a:extLst>
              <a:ext uri="{FF2B5EF4-FFF2-40B4-BE49-F238E27FC236}">
                <a16:creationId xmlns:a16="http://schemas.microsoft.com/office/drawing/2014/main" id="{87C3E1C5-358A-49EC-AD7B-7678ABC6E09B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3000" y="0"/>
            <a:ext cx="2159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C9A9DED5-AF3E-4219-89FF-76427A270530}"/>
              </a:ext>
            </a:extLst>
          </p:cNvPr>
          <p:cNvSpPr txBox="1">
            <a:spLocks/>
          </p:cNvSpPr>
          <p:nvPr/>
        </p:nvSpPr>
        <p:spPr>
          <a:xfrm>
            <a:off x="-336550" y="6559550"/>
            <a:ext cx="2482850" cy="298450"/>
          </a:xfrm>
          <a:prstGeom prst="rect">
            <a:avLst/>
          </a:prstGeom>
        </p:spPr>
        <p:txBody>
          <a:bodyPr/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Gotham Light" panose="02000603030000020004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otham Light" panose="02000603030000020004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Gotham Light" panose="02000603030000020004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Gotham Light" panose="02000603030000020004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Gotham Light" panose="02000603030000020004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/>
              <a:t>www.etere.com</a:t>
            </a:r>
            <a:endParaRPr lang="it-IT" b="0" dirty="0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BDE72206-D2BD-4E3C-AFF1-E8D9F6386085}"/>
              </a:ext>
            </a:extLst>
          </p:cNvPr>
          <p:cNvSpPr txBox="1">
            <a:spLocks/>
          </p:cNvSpPr>
          <p:nvPr/>
        </p:nvSpPr>
        <p:spPr>
          <a:xfrm>
            <a:off x="9842500" y="6559550"/>
            <a:ext cx="2349500" cy="298450"/>
          </a:xfrm>
          <a:prstGeom prst="rect">
            <a:avLst/>
          </a:prstGeom>
        </p:spPr>
        <p:txBody>
          <a:bodyPr/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rgbClr val="00B0F0"/>
                </a:solidFill>
                <a:latin typeface="Gotham Light" panose="02000603030000020004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otham Light" panose="02000603030000020004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Gotham Light" panose="02000603030000020004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Gotham Light" panose="02000603030000020004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Gotham Light" panose="02000603030000020004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/>
              <a:t>etere@etere.com</a:t>
            </a:r>
            <a:endParaRPr lang="it-IT" b="0" dirty="0"/>
          </a:p>
        </p:txBody>
      </p:sp>
      <p:sp>
        <p:nvSpPr>
          <p:cNvPr id="1031" name="Line 7">
            <a:extLst>
              <a:ext uri="{FF2B5EF4-FFF2-40B4-BE49-F238E27FC236}">
                <a16:creationId xmlns:a16="http://schemas.microsoft.com/office/drawing/2014/main" id="{F15A8E46-D03C-4897-8469-9ECAA4BD75FA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1052513"/>
            <a:ext cx="12192000" cy="0"/>
          </a:xfrm>
          <a:prstGeom prst="line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endParaRPr lang="en-S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0" r:id="rId1"/>
    <p:sldLayoutId id="2147483893" r:id="rId2"/>
    <p:sldLayoutId id="2147483894" r:id="rId3"/>
    <p:sldLayoutId id="2147483895" r:id="rId4"/>
    <p:sldLayoutId id="2147483896" r:id="rId5"/>
    <p:sldLayoutId id="2147483897" r:id="rId6"/>
    <p:sldLayoutId id="2147483898" r:id="rId7"/>
    <p:sldLayoutId id="2147483899" r:id="rId8"/>
    <p:sldLayoutId id="2147483900" r:id="rId9"/>
    <p:sldLayoutId id="2147483901" r:id="rId10"/>
    <p:sldLayoutId id="214748390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sgysrv04\SINGAPOREP\Documents-Asia\Ivan's Folder\Powerpoint Re-design\2020\Design 1\Slides-02.jpg">
            <a:extLst>
              <a:ext uri="{FF2B5EF4-FFF2-40B4-BE49-F238E27FC236}">
                <a16:creationId xmlns:a16="http://schemas.microsoft.com/office/drawing/2014/main" id="{05C84EC6-4377-4DF7-BD7F-BB2037445D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8350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2">
            <a:extLst>
              <a:ext uri="{FF2B5EF4-FFF2-40B4-BE49-F238E27FC236}">
                <a16:creationId xmlns:a16="http://schemas.microsoft.com/office/drawing/2014/main" id="{5E86C15A-1B03-4AB9-BBE5-6F8D48BFCC3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15975" y="404813"/>
            <a:ext cx="1075213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SG" altLang="en-US"/>
          </a:p>
        </p:txBody>
      </p:sp>
      <p:sp>
        <p:nvSpPr>
          <p:cNvPr id="2052" name="Rectangle 3">
            <a:extLst>
              <a:ext uri="{FF2B5EF4-FFF2-40B4-BE49-F238E27FC236}">
                <a16:creationId xmlns:a16="http://schemas.microsoft.com/office/drawing/2014/main" id="{4DE82C15-CFBC-40D7-BD5A-15665625023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14388" y="1341438"/>
            <a:ext cx="10768012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SG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1" r:id="rId1"/>
    <p:sldLayoutId id="2147483903" r:id="rId2"/>
    <p:sldLayoutId id="2147483904" r:id="rId3"/>
    <p:sldLayoutId id="2147483905" r:id="rId4"/>
    <p:sldLayoutId id="2147483906" r:id="rId5"/>
    <p:sldLayoutId id="2147483907" r:id="rId6"/>
    <p:sldLayoutId id="2147483908" r:id="rId7"/>
    <p:sldLayoutId id="2147483909" r:id="rId8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99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99FF"/>
          </a:solidFill>
          <a:latin typeface="Futura PT Bold" pitchFamily="34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99FF"/>
          </a:solidFill>
          <a:latin typeface="Futura PT Bold" pitchFamily="34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99FF"/>
          </a:solidFill>
          <a:latin typeface="Futura PT Bold" pitchFamily="34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99FF"/>
          </a:solidFill>
          <a:latin typeface="Futura PT Bold" pitchFamily="34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3399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3399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3399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3399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accent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accent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accent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>
          <a:solidFill>
            <a:schemeClr val="accent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85AA18D4-F88F-486F-859E-573F3233037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34963" y="1916113"/>
            <a:ext cx="6192837" cy="933450"/>
          </a:xfrm>
        </p:spPr>
        <p:txBody>
          <a:bodyPr/>
          <a:lstStyle/>
          <a:p>
            <a:pPr eaLnBrk="1" hangingPunct="1">
              <a:defRPr/>
            </a:pPr>
            <a:r>
              <a:rPr lang="it-IT" altLang="en-US" sz="4966" dirty="0"/>
              <a:t>OTT </a:t>
            </a:r>
            <a:endParaRPr lang="en-AU" altLang="en-US" sz="4966" dirty="0"/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E6714E23-2DB3-4132-AEB3-E8CA4E0BD6A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81000" y="2852738"/>
            <a:ext cx="6146800" cy="19097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3612" dirty="0"/>
              <a:t>Scheduling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/>
              <a:t>VOD Active List</a:t>
            </a: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1371600" y="1981200"/>
            <a:ext cx="9144000" cy="2971800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>
          <a:xfrm>
            <a:off x="1524000" y="4837725"/>
            <a:ext cx="3276600" cy="691641"/>
            <a:chOff x="1524000" y="4837725"/>
            <a:chExt cx="3276600" cy="691641"/>
          </a:xfrm>
        </p:grpSpPr>
        <p:sp>
          <p:nvSpPr>
            <p:cNvPr id="5" name="TextBox 9"/>
            <p:cNvSpPr txBox="1">
              <a:spLocks noChangeArrowheads="1"/>
            </p:cNvSpPr>
            <p:nvPr/>
          </p:nvSpPr>
          <p:spPr bwMode="auto">
            <a:xfrm>
              <a:off x="1524000" y="5144644"/>
              <a:ext cx="990600" cy="384722"/>
            </a:xfrm>
            <a:prstGeom prst="rect">
              <a:avLst/>
            </a:prstGeom>
            <a:noFill/>
            <a:ln w="635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SG" altLang="en-US" sz="1900" b="1" dirty="0">
                  <a:solidFill>
                    <a:srgbClr val="0099FF"/>
                  </a:solidFill>
                </a:rPr>
                <a:t>Title</a:t>
              </a:r>
            </a:p>
          </p:txBody>
        </p:sp>
        <p:cxnSp>
          <p:nvCxnSpPr>
            <p:cNvPr id="6" name="Straight Connector 5"/>
            <p:cNvCxnSpPr/>
            <p:nvPr/>
          </p:nvCxnSpPr>
          <p:spPr bwMode="auto">
            <a:xfrm>
              <a:off x="3886200" y="4837725"/>
              <a:ext cx="0" cy="306917"/>
            </a:xfrm>
            <a:prstGeom prst="line">
              <a:avLst/>
            </a:prstGeom>
            <a:noFill/>
            <a:ln w="6350">
              <a:solidFill>
                <a:srgbClr val="00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9"/>
            <p:cNvSpPr txBox="1">
              <a:spLocks noChangeArrowheads="1"/>
            </p:cNvSpPr>
            <p:nvPr/>
          </p:nvSpPr>
          <p:spPr bwMode="auto">
            <a:xfrm>
              <a:off x="2514600" y="5144643"/>
              <a:ext cx="990600" cy="384722"/>
            </a:xfrm>
            <a:prstGeom prst="rect">
              <a:avLst/>
            </a:prstGeom>
            <a:noFill/>
            <a:ln w="635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SG" altLang="en-US" sz="1900" b="1" dirty="0">
                  <a:solidFill>
                    <a:srgbClr val="0099FF"/>
                  </a:solidFill>
                </a:rPr>
                <a:t>Genre</a:t>
              </a:r>
            </a:p>
          </p:txBody>
        </p:sp>
        <p:sp>
          <p:nvSpPr>
            <p:cNvPr id="8" name="TextBox 9"/>
            <p:cNvSpPr txBox="1">
              <a:spLocks noChangeArrowheads="1"/>
            </p:cNvSpPr>
            <p:nvPr/>
          </p:nvSpPr>
          <p:spPr bwMode="auto">
            <a:xfrm>
              <a:off x="3505200" y="5144643"/>
              <a:ext cx="1295400" cy="384721"/>
            </a:xfrm>
            <a:prstGeom prst="rect">
              <a:avLst/>
            </a:prstGeom>
            <a:noFill/>
            <a:ln w="635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SG" altLang="en-US" sz="1900" b="1" dirty="0">
                  <a:solidFill>
                    <a:srgbClr val="0099FF"/>
                  </a:solidFill>
                </a:rPr>
                <a:t>Creation</a:t>
              </a:r>
            </a:p>
          </p:txBody>
        </p:sp>
        <p:cxnSp>
          <p:nvCxnSpPr>
            <p:cNvPr id="14" name="Straight Connector 13"/>
            <p:cNvCxnSpPr/>
            <p:nvPr/>
          </p:nvCxnSpPr>
          <p:spPr bwMode="auto">
            <a:xfrm>
              <a:off x="3016827" y="4837726"/>
              <a:ext cx="0" cy="306917"/>
            </a:xfrm>
            <a:prstGeom prst="line">
              <a:avLst/>
            </a:prstGeom>
            <a:noFill/>
            <a:ln w="6350">
              <a:solidFill>
                <a:srgbClr val="00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auto">
            <a:xfrm>
              <a:off x="2038103" y="4839406"/>
              <a:ext cx="0" cy="306917"/>
            </a:xfrm>
            <a:prstGeom prst="line">
              <a:avLst/>
            </a:prstGeom>
            <a:noFill/>
            <a:ln w="6350">
              <a:solidFill>
                <a:srgbClr val="00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4800600" y="4811566"/>
            <a:ext cx="4648200" cy="717800"/>
            <a:chOff x="4800600" y="4811566"/>
            <a:chExt cx="4648200" cy="717800"/>
          </a:xfrm>
        </p:grpSpPr>
        <p:sp>
          <p:nvSpPr>
            <p:cNvPr id="9" name="TextBox 9"/>
            <p:cNvSpPr txBox="1">
              <a:spLocks noChangeArrowheads="1"/>
            </p:cNvSpPr>
            <p:nvPr/>
          </p:nvSpPr>
          <p:spPr bwMode="auto">
            <a:xfrm>
              <a:off x="4800600" y="5144644"/>
              <a:ext cx="1295400" cy="384721"/>
            </a:xfrm>
            <a:prstGeom prst="rect">
              <a:avLst/>
            </a:prstGeom>
            <a:noFill/>
            <a:ln w="635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SG" altLang="en-US" sz="1900" b="1" dirty="0">
                  <a:solidFill>
                    <a:srgbClr val="0099FF"/>
                  </a:solidFill>
                </a:rPr>
                <a:t>Story</a:t>
              </a:r>
            </a:p>
          </p:txBody>
        </p:sp>
        <p:sp>
          <p:nvSpPr>
            <p:cNvPr id="10" name="TextBox 9"/>
            <p:cNvSpPr txBox="1">
              <a:spLocks noChangeArrowheads="1"/>
            </p:cNvSpPr>
            <p:nvPr/>
          </p:nvSpPr>
          <p:spPr bwMode="auto">
            <a:xfrm>
              <a:off x="6096000" y="5144645"/>
              <a:ext cx="2057400" cy="384721"/>
            </a:xfrm>
            <a:prstGeom prst="rect">
              <a:avLst/>
            </a:prstGeom>
            <a:noFill/>
            <a:ln w="635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SG" altLang="en-US" sz="1900" b="1" dirty="0">
                  <a:solidFill>
                    <a:srgbClr val="0099FF"/>
                  </a:solidFill>
                </a:rPr>
                <a:t>Artist Manager</a:t>
              </a:r>
            </a:p>
          </p:txBody>
        </p:sp>
        <p:sp>
          <p:nvSpPr>
            <p:cNvPr id="11" name="TextBox 9"/>
            <p:cNvSpPr txBox="1">
              <a:spLocks noChangeArrowheads="1"/>
            </p:cNvSpPr>
            <p:nvPr/>
          </p:nvSpPr>
          <p:spPr bwMode="auto">
            <a:xfrm>
              <a:off x="8153400" y="5144645"/>
              <a:ext cx="1295400" cy="384721"/>
            </a:xfrm>
            <a:prstGeom prst="rect">
              <a:avLst/>
            </a:prstGeom>
            <a:noFill/>
            <a:ln w="635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SG" altLang="en-US" sz="1900" b="1" dirty="0">
                  <a:solidFill>
                    <a:srgbClr val="0099FF"/>
                  </a:solidFill>
                </a:rPr>
                <a:t>Season</a:t>
              </a:r>
            </a:p>
          </p:txBody>
        </p:sp>
        <p:cxnSp>
          <p:nvCxnSpPr>
            <p:cNvPr id="16" name="Straight Connector 15"/>
            <p:cNvCxnSpPr/>
            <p:nvPr/>
          </p:nvCxnSpPr>
          <p:spPr bwMode="auto">
            <a:xfrm>
              <a:off x="5421581" y="4835240"/>
              <a:ext cx="0" cy="306917"/>
            </a:xfrm>
            <a:prstGeom prst="line">
              <a:avLst/>
            </a:prstGeom>
            <a:noFill/>
            <a:ln w="6350">
              <a:solidFill>
                <a:srgbClr val="00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auto">
            <a:xfrm>
              <a:off x="7239000" y="4847120"/>
              <a:ext cx="0" cy="306917"/>
            </a:xfrm>
            <a:prstGeom prst="line">
              <a:avLst/>
            </a:prstGeom>
            <a:noFill/>
            <a:ln w="6350">
              <a:solidFill>
                <a:srgbClr val="00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auto">
            <a:xfrm>
              <a:off x="8991600" y="4811566"/>
              <a:ext cx="0" cy="306917"/>
            </a:xfrm>
            <a:prstGeom prst="line">
              <a:avLst/>
            </a:prstGeom>
            <a:noFill/>
            <a:ln w="6350">
              <a:solidFill>
                <a:srgbClr val="00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9448800" y="4267200"/>
            <a:ext cx="2590800" cy="1263844"/>
            <a:chOff x="9448800" y="4267200"/>
            <a:chExt cx="2590800" cy="1263844"/>
          </a:xfrm>
        </p:grpSpPr>
        <p:sp>
          <p:nvSpPr>
            <p:cNvPr id="12" name="TextBox 9"/>
            <p:cNvSpPr txBox="1">
              <a:spLocks noChangeArrowheads="1"/>
            </p:cNvSpPr>
            <p:nvPr/>
          </p:nvSpPr>
          <p:spPr bwMode="auto">
            <a:xfrm>
              <a:off x="9448800" y="5144645"/>
              <a:ext cx="1295400" cy="384721"/>
            </a:xfrm>
            <a:prstGeom prst="rect">
              <a:avLst/>
            </a:prstGeom>
            <a:noFill/>
            <a:ln w="635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SG" altLang="en-US" sz="1900" b="1" dirty="0">
                  <a:solidFill>
                    <a:srgbClr val="0099FF"/>
                  </a:solidFill>
                </a:rPr>
                <a:t>Episodes</a:t>
              </a:r>
            </a:p>
          </p:txBody>
        </p:sp>
        <p:sp>
          <p:nvSpPr>
            <p:cNvPr id="13" name="TextBox 9"/>
            <p:cNvSpPr txBox="1">
              <a:spLocks noChangeArrowheads="1"/>
            </p:cNvSpPr>
            <p:nvPr/>
          </p:nvSpPr>
          <p:spPr bwMode="auto">
            <a:xfrm>
              <a:off x="10744200" y="5146323"/>
              <a:ext cx="1295400" cy="384721"/>
            </a:xfrm>
            <a:prstGeom prst="rect">
              <a:avLst/>
            </a:prstGeom>
            <a:noFill/>
            <a:ln w="635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SG" altLang="en-US" sz="1900" b="1" dirty="0">
                  <a:solidFill>
                    <a:srgbClr val="0099FF"/>
                  </a:solidFill>
                </a:rPr>
                <a:t>Platform</a:t>
              </a:r>
            </a:p>
          </p:txBody>
        </p:sp>
        <p:cxnSp>
          <p:nvCxnSpPr>
            <p:cNvPr id="19" name="Straight Connector 18"/>
            <p:cNvCxnSpPr/>
            <p:nvPr/>
          </p:nvCxnSpPr>
          <p:spPr bwMode="auto">
            <a:xfrm>
              <a:off x="9829800" y="4847120"/>
              <a:ext cx="0" cy="306917"/>
            </a:xfrm>
            <a:prstGeom prst="line">
              <a:avLst/>
            </a:prstGeom>
            <a:noFill/>
            <a:ln w="6350">
              <a:solidFill>
                <a:srgbClr val="00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auto">
            <a:xfrm>
              <a:off x="10210800" y="4267200"/>
              <a:ext cx="1181100" cy="851282"/>
            </a:xfrm>
            <a:prstGeom prst="line">
              <a:avLst/>
            </a:prstGeom>
            <a:noFill/>
            <a:ln w="6350">
              <a:solidFill>
                <a:srgbClr val="00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49126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5"/>
          <p:cNvSpPr>
            <a:spLocks noGrp="1"/>
          </p:cNvSpPr>
          <p:nvPr>
            <p:ph idx="4294967295"/>
          </p:nvPr>
        </p:nvSpPr>
        <p:spPr>
          <a:xfrm>
            <a:off x="0" y="1170518"/>
            <a:ext cx="10972800" cy="4525433"/>
          </a:xfrm>
        </p:spPr>
        <p:txBody>
          <a:bodyPr rtlCol="0">
            <a:normAutofit/>
          </a:bodyPr>
          <a:lstStyle/>
          <a:p>
            <a:pPr marL="342813" indent="-342813" fontAlgn="auto">
              <a:spcAft>
                <a:spcPts val="0"/>
              </a:spcAft>
              <a:defRPr/>
            </a:pPr>
            <a:endParaRPr lang="en-US" altLang="zh-TW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057313" lvl="4" indent="-342813" fontAlgn="auto">
              <a:spcAft>
                <a:spcPts val="0"/>
              </a:spcAft>
              <a:defRPr/>
            </a:pPr>
            <a:endParaRPr lang="zh-TW" alt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4403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1317" y="1117600"/>
            <a:ext cx="7795683" cy="4988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 noChangeArrowheads="1"/>
          </p:cNvSpPr>
          <p:nvPr/>
        </p:nvSpPr>
        <p:spPr>
          <a:xfrm>
            <a:off x="814917" y="404284"/>
            <a:ext cx="10752667" cy="719667"/>
          </a:xfrm>
          <a:prstGeom prst="rect">
            <a:avLst/>
          </a:prstGeom>
        </p:spPr>
        <p:txBody>
          <a:bodyPr lIns="121917" tIns="60958" rIns="121917" bIns="60958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300" b="1">
                <a:solidFill>
                  <a:srgbClr val="0099FF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300" b="1">
                <a:solidFill>
                  <a:schemeClr val="tx1"/>
                </a:solidFill>
                <a:latin typeface="Futura PT Bold" pitchFamily="34" charset="0"/>
                <a:cs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300" b="1">
                <a:solidFill>
                  <a:schemeClr val="tx1"/>
                </a:solidFill>
                <a:latin typeface="Futura PT Bold" pitchFamily="34" charset="0"/>
                <a:cs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300" b="1">
                <a:solidFill>
                  <a:schemeClr val="tx1"/>
                </a:solidFill>
                <a:latin typeface="Futura PT Bold" pitchFamily="34" charset="0"/>
                <a:cs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300" b="1">
                <a:solidFill>
                  <a:schemeClr val="tx1"/>
                </a:solidFill>
                <a:latin typeface="Futura PT Bold" pitchFamily="34" charset="0"/>
                <a:cs typeface="Arial" charset="0"/>
              </a:defRPr>
            </a:lvl5pPr>
            <a:lvl6pPr marL="342900" algn="ctr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FF3399"/>
                </a:solidFill>
                <a:latin typeface="Arial" charset="0"/>
                <a:cs typeface="Arial" charset="0"/>
              </a:defRPr>
            </a:lvl6pPr>
            <a:lvl7pPr marL="685800" algn="ctr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FF3399"/>
                </a:solidFill>
                <a:latin typeface="Arial" charset="0"/>
                <a:cs typeface="Arial" charset="0"/>
              </a:defRPr>
            </a:lvl7pPr>
            <a:lvl8pPr marL="1028700" algn="ctr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FF3399"/>
                </a:solidFill>
                <a:latin typeface="Arial" charset="0"/>
                <a:cs typeface="Arial" charset="0"/>
              </a:defRPr>
            </a:lvl8pPr>
            <a:lvl9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FF3399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SG" altLang="en-US" sz="4400" kern="0" dirty="0"/>
              <a:t>VOD Revenue Report</a:t>
            </a:r>
            <a:endParaRPr lang="en-AU" altLang="en-US" sz="4400" kern="0" dirty="0"/>
          </a:p>
        </p:txBody>
      </p:sp>
      <p:grpSp>
        <p:nvGrpSpPr>
          <p:cNvPr id="12" name="Group 11"/>
          <p:cNvGrpSpPr/>
          <p:nvPr/>
        </p:nvGrpSpPr>
        <p:grpSpPr>
          <a:xfrm>
            <a:off x="833720" y="2618508"/>
            <a:ext cx="4500280" cy="384721"/>
            <a:chOff x="833720" y="2618508"/>
            <a:chExt cx="4500280" cy="384721"/>
          </a:xfrm>
        </p:grpSpPr>
        <p:cxnSp>
          <p:nvCxnSpPr>
            <p:cNvPr id="7" name="Straight Connector 6"/>
            <p:cNvCxnSpPr/>
            <p:nvPr/>
          </p:nvCxnSpPr>
          <p:spPr bwMode="auto">
            <a:xfrm>
              <a:off x="2205320" y="2810868"/>
              <a:ext cx="3128680" cy="0"/>
            </a:xfrm>
            <a:prstGeom prst="line">
              <a:avLst/>
            </a:prstGeom>
            <a:noFill/>
            <a:ln w="6350">
              <a:solidFill>
                <a:srgbClr val="00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9"/>
            <p:cNvSpPr txBox="1">
              <a:spLocks noChangeArrowheads="1"/>
            </p:cNvSpPr>
            <p:nvPr/>
          </p:nvSpPr>
          <p:spPr bwMode="auto">
            <a:xfrm>
              <a:off x="833720" y="2618508"/>
              <a:ext cx="1371600" cy="384721"/>
            </a:xfrm>
            <a:prstGeom prst="rect">
              <a:avLst/>
            </a:prstGeom>
            <a:noFill/>
            <a:ln w="635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SG" altLang="en-US" sz="1900" b="1" dirty="0">
                  <a:solidFill>
                    <a:srgbClr val="0099FF"/>
                  </a:solidFill>
                </a:rPr>
                <a:t>Preview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553200" y="2577318"/>
            <a:ext cx="5257800" cy="384721"/>
            <a:chOff x="6553200" y="2577318"/>
            <a:chExt cx="5257800" cy="384721"/>
          </a:xfrm>
        </p:grpSpPr>
        <p:sp>
          <p:nvSpPr>
            <p:cNvPr id="5" name="TextBox 9"/>
            <p:cNvSpPr txBox="1">
              <a:spLocks noChangeArrowheads="1"/>
            </p:cNvSpPr>
            <p:nvPr/>
          </p:nvSpPr>
          <p:spPr bwMode="auto">
            <a:xfrm>
              <a:off x="10439400" y="2577318"/>
              <a:ext cx="1371600" cy="384721"/>
            </a:xfrm>
            <a:prstGeom prst="rect">
              <a:avLst/>
            </a:prstGeom>
            <a:noFill/>
            <a:ln w="635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SG" altLang="en-US" sz="1900" b="1" dirty="0">
                  <a:solidFill>
                    <a:srgbClr val="0099FF"/>
                  </a:solidFill>
                </a:rPr>
                <a:t>Download</a:t>
              </a:r>
            </a:p>
          </p:txBody>
        </p:sp>
        <p:cxnSp>
          <p:nvCxnSpPr>
            <p:cNvPr id="11" name="Straight Connector 10"/>
            <p:cNvCxnSpPr/>
            <p:nvPr/>
          </p:nvCxnSpPr>
          <p:spPr bwMode="auto">
            <a:xfrm>
              <a:off x="6553200" y="2769679"/>
              <a:ext cx="3886200" cy="0"/>
            </a:xfrm>
            <a:prstGeom prst="line">
              <a:avLst/>
            </a:prstGeom>
            <a:noFill/>
            <a:ln w="6350">
              <a:solidFill>
                <a:srgbClr val="00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10151455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/>
              <a:t>VOD Calendar</a:t>
            </a: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2057400" y="1219200"/>
            <a:ext cx="8991600" cy="4635500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>
          <a:xfrm>
            <a:off x="2057400" y="5333997"/>
            <a:ext cx="6856021" cy="1071889"/>
            <a:chOff x="2057400" y="5333997"/>
            <a:chExt cx="6856021" cy="1071889"/>
          </a:xfrm>
        </p:grpSpPr>
        <p:sp>
          <p:nvSpPr>
            <p:cNvPr id="5" name="TextBox 9"/>
            <p:cNvSpPr txBox="1">
              <a:spLocks noChangeArrowheads="1"/>
            </p:cNvSpPr>
            <p:nvPr/>
          </p:nvSpPr>
          <p:spPr bwMode="auto">
            <a:xfrm>
              <a:off x="2057400" y="6019800"/>
              <a:ext cx="914400" cy="384721"/>
            </a:xfrm>
            <a:prstGeom prst="rect">
              <a:avLst/>
            </a:prstGeom>
            <a:noFill/>
            <a:ln w="635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SG" altLang="en-US" sz="1900" b="1" dirty="0">
                  <a:solidFill>
                    <a:srgbClr val="0099FF"/>
                  </a:solidFill>
                </a:rPr>
                <a:t>Code</a:t>
              </a:r>
            </a:p>
          </p:txBody>
        </p:sp>
        <p:sp>
          <p:nvSpPr>
            <p:cNvPr id="6" name="TextBox 9"/>
            <p:cNvSpPr txBox="1">
              <a:spLocks noChangeArrowheads="1"/>
            </p:cNvSpPr>
            <p:nvPr/>
          </p:nvSpPr>
          <p:spPr bwMode="auto">
            <a:xfrm>
              <a:off x="2971800" y="6019800"/>
              <a:ext cx="914400" cy="384721"/>
            </a:xfrm>
            <a:prstGeom prst="rect">
              <a:avLst/>
            </a:prstGeom>
            <a:noFill/>
            <a:ln w="635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SG" altLang="en-US" sz="1900" b="1" dirty="0">
                  <a:solidFill>
                    <a:srgbClr val="0099FF"/>
                  </a:solidFill>
                </a:rPr>
                <a:t>Title</a:t>
              </a:r>
            </a:p>
          </p:txBody>
        </p:sp>
        <p:sp>
          <p:nvSpPr>
            <p:cNvPr id="7" name="TextBox 9"/>
            <p:cNvSpPr txBox="1">
              <a:spLocks noChangeArrowheads="1"/>
            </p:cNvSpPr>
            <p:nvPr/>
          </p:nvSpPr>
          <p:spPr bwMode="auto">
            <a:xfrm>
              <a:off x="3886200" y="6021165"/>
              <a:ext cx="914400" cy="384721"/>
            </a:xfrm>
            <a:prstGeom prst="rect">
              <a:avLst/>
            </a:prstGeom>
            <a:noFill/>
            <a:ln w="635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SG" altLang="en-US" sz="1900" b="1" dirty="0">
                  <a:solidFill>
                    <a:srgbClr val="0099FF"/>
                  </a:solidFill>
                </a:rPr>
                <a:t>Type</a:t>
              </a:r>
            </a:p>
          </p:txBody>
        </p:sp>
        <p:sp>
          <p:nvSpPr>
            <p:cNvPr id="8" name="TextBox 9"/>
            <p:cNvSpPr txBox="1">
              <a:spLocks noChangeArrowheads="1"/>
            </p:cNvSpPr>
            <p:nvPr/>
          </p:nvSpPr>
          <p:spPr bwMode="auto">
            <a:xfrm>
              <a:off x="4800600" y="6019799"/>
              <a:ext cx="1676400" cy="384721"/>
            </a:xfrm>
            <a:prstGeom prst="rect">
              <a:avLst/>
            </a:prstGeom>
            <a:noFill/>
            <a:ln w="635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SG" altLang="en-US" sz="1900" b="1" dirty="0">
                  <a:solidFill>
                    <a:srgbClr val="0099FF"/>
                  </a:solidFill>
                </a:rPr>
                <a:t>From Date</a:t>
              </a:r>
            </a:p>
          </p:txBody>
        </p:sp>
        <p:sp>
          <p:nvSpPr>
            <p:cNvPr id="9" name="TextBox 9"/>
            <p:cNvSpPr txBox="1">
              <a:spLocks noChangeArrowheads="1"/>
            </p:cNvSpPr>
            <p:nvPr/>
          </p:nvSpPr>
          <p:spPr bwMode="auto">
            <a:xfrm>
              <a:off x="6477000" y="6021165"/>
              <a:ext cx="1219200" cy="384721"/>
            </a:xfrm>
            <a:prstGeom prst="rect">
              <a:avLst/>
            </a:prstGeom>
            <a:noFill/>
            <a:ln w="635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SG" altLang="en-US" sz="1900" b="1" dirty="0">
                  <a:solidFill>
                    <a:srgbClr val="0099FF"/>
                  </a:solidFill>
                </a:rPr>
                <a:t>Platform</a:t>
              </a:r>
            </a:p>
          </p:txBody>
        </p:sp>
        <p:sp>
          <p:nvSpPr>
            <p:cNvPr id="10" name="TextBox 9"/>
            <p:cNvSpPr txBox="1">
              <a:spLocks noChangeArrowheads="1"/>
            </p:cNvSpPr>
            <p:nvPr/>
          </p:nvSpPr>
          <p:spPr bwMode="auto">
            <a:xfrm>
              <a:off x="7694221" y="6021165"/>
              <a:ext cx="1219200" cy="384721"/>
            </a:xfrm>
            <a:prstGeom prst="rect">
              <a:avLst/>
            </a:prstGeom>
            <a:noFill/>
            <a:ln w="635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SG" altLang="en-US" sz="1900" b="1" dirty="0">
                  <a:solidFill>
                    <a:srgbClr val="0099FF"/>
                  </a:solidFill>
                </a:rPr>
                <a:t>Planned</a:t>
              </a:r>
            </a:p>
          </p:txBody>
        </p:sp>
        <p:cxnSp>
          <p:nvCxnSpPr>
            <p:cNvPr id="11" name="Straight Connector 10"/>
            <p:cNvCxnSpPr/>
            <p:nvPr/>
          </p:nvCxnSpPr>
          <p:spPr bwMode="auto">
            <a:xfrm>
              <a:off x="2514600" y="5334000"/>
              <a:ext cx="0" cy="685799"/>
            </a:xfrm>
            <a:prstGeom prst="line">
              <a:avLst/>
            </a:prstGeom>
            <a:noFill/>
            <a:ln w="6350">
              <a:solidFill>
                <a:srgbClr val="00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auto">
            <a:xfrm>
              <a:off x="3276600" y="5333999"/>
              <a:ext cx="0" cy="685799"/>
            </a:xfrm>
            <a:prstGeom prst="line">
              <a:avLst/>
            </a:prstGeom>
            <a:noFill/>
            <a:ln w="6350">
              <a:solidFill>
                <a:srgbClr val="00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auto">
            <a:xfrm>
              <a:off x="4114800" y="5333998"/>
              <a:ext cx="0" cy="685799"/>
            </a:xfrm>
            <a:prstGeom prst="line">
              <a:avLst/>
            </a:prstGeom>
            <a:noFill/>
            <a:ln w="6350">
              <a:solidFill>
                <a:srgbClr val="00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auto">
            <a:xfrm>
              <a:off x="4800600" y="5333998"/>
              <a:ext cx="609600" cy="687167"/>
            </a:xfrm>
            <a:prstGeom prst="line">
              <a:avLst/>
            </a:prstGeom>
            <a:noFill/>
            <a:ln w="6350">
              <a:solidFill>
                <a:srgbClr val="00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auto">
            <a:xfrm>
              <a:off x="5181600" y="5335366"/>
              <a:ext cx="1900052" cy="685799"/>
            </a:xfrm>
            <a:prstGeom prst="line">
              <a:avLst/>
            </a:prstGeom>
            <a:noFill/>
            <a:ln w="6350">
              <a:solidFill>
                <a:srgbClr val="00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auto">
            <a:xfrm>
              <a:off x="8263247" y="5333997"/>
              <a:ext cx="0" cy="685799"/>
            </a:xfrm>
            <a:prstGeom prst="line">
              <a:avLst/>
            </a:prstGeom>
            <a:noFill/>
            <a:ln w="6350">
              <a:solidFill>
                <a:srgbClr val="00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66328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ED7503EA-C63A-4CA7-A402-1085DD2ABD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088" y="0"/>
            <a:ext cx="109728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TW" sz="4966" dirty="0">
                <a:ea typeface="PMingLiU" pitchFamily="18" charset="-120"/>
              </a:rPr>
              <a:t>After you press start</a:t>
            </a:r>
          </a:p>
        </p:txBody>
      </p:sp>
      <p:sp>
        <p:nvSpPr>
          <p:cNvPr id="20483" name="AutoShape 3">
            <a:extLst>
              <a:ext uri="{FF2B5EF4-FFF2-40B4-BE49-F238E27FC236}">
                <a16:creationId xmlns:a16="http://schemas.microsoft.com/office/drawing/2014/main" id="{EC477B2D-D267-4CCF-BE47-37FBDA3BF9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3750" y="2708275"/>
            <a:ext cx="1944688" cy="1727200"/>
          </a:xfrm>
          <a:prstGeom prst="ca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rgbClr val="0000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accent1"/>
                </a:solidFill>
                <a:latin typeface="Futura PT Medium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accent1"/>
                </a:solidFill>
                <a:latin typeface="Futura PT Medium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  <a:latin typeface="Futura PT Medium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accent1"/>
                </a:solidFill>
                <a:latin typeface="Futura PT Medium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chemeClr val="accent1"/>
                </a:solidFill>
                <a:latin typeface="Futura PT Medium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accent1"/>
                </a:solidFill>
                <a:latin typeface="Futura PT Medium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accent1"/>
                </a:solidFill>
                <a:latin typeface="Futura PT Medium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accent1"/>
                </a:solidFill>
                <a:latin typeface="Futura PT Medium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accent1"/>
                </a:solidFill>
                <a:latin typeface="Futura PT Medium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en-US" sz="1800" b="0" dirty="0">
                <a:solidFill>
                  <a:schemeClr val="tx2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MAM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en-US" sz="1800" b="0">
                <a:solidFill>
                  <a:schemeClr val="tx2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Repository</a:t>
            </a:r>
            <a:endParaRPr lang="en-AU" altLang="en-US" sz="1800" b="0" dirty="0">
              <a:solidFill>
                <a:schemeClr val="tx2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20485" name="AutoShape 5">
            <a:extLst>
              <a:ext uri="{FF2B5EF4-FFF2-40B4-BE49-F238E27FC236}">
                <a16:creationId xmlns:a16="http://schemas.microsoft.com/office/drawing/2014/main" id="{5FA7B8DE-3BC8-42C7-85C0-E196AD88D16E}"/>
              </a:ext>
            </a:extLst>
          </p:cNvPr>
          <p:cNvSpPr>
            <a:spLocks noChangeArrowheads="1"/>
          </p:cNvSpPr>
          <p:nvPr/>
        </p:nvSpPr>
        <p:spPr bwMode="auto">
          <a:xfrm rot="944174">
            <a:off x="3179763" y="1757363"/>
            <a:ext cx="3024187" cy="1439862"/>
          </a:xfrm>
          <a:prstGeom prst="curvedDownArrow">
            <a:avLst>
              <a:gd name="adj1" fmla="val 37164"/>
              <a:gd name="adj2" fmla="val 79229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accent1"/>
                </a:solidFill>
                <a:latin typeface="Futura PT Medium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accent1"/>
                </a:solidFill>
                <a:latin typeface="Futura PT Medium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  <a:latin typeface="Futura PT Medium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accent1"/>
                </a:solidFill>
                <a:latin typeface="Futura PT Medium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chemeClr val="accent1"/>
                </a:solidFill>
                <a:latin typeface="Futura PT Medium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accent1"/>
                </a:solidFill>
                <a:latin typeface="Futura PT Medium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accent1"/>
                </a:solidFill>
                <a:latin typeface="Futura PT Medium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accent1"/>
                </a:solidFill>
                <a:latin typeface="Futura PT Medium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accent1"/>
                </a:solidFill>
                <a:latin typeface="Futura PT Medium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490" name="Picture 10" descr="harddrive">
            <a:extLst>
              <a:ext uri="{FF2B5EF4-FFF2-40B4-BE49-F238E27FC236}">
                <a16:creationId xmlns:a16="http://schemas.microsoft.com/office/drawing/2014/main" id="{0CAC3D9D-90EC-43B3-AC51-F23B39D97F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4788" y="2349500"/>
            <a:ext cx="1501775" cy="150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1" name="AutoShape 11">
            <a:extLst>
              <a:ext uri="{FF2B5EF4-FFF2-40B4-BE49-F238E27FC236}">
                <a16:creationId xmlns:a16="http://schemas.microsoft.com/office/drawing/2014/main" id="{09A4C898-EB7E-4786-8850-3938591EAD62}"/>
              </a:ext>
            </a:extLst>
          </p:cNvPr>
          <p:cNvSpPr>
            <a:spLocks noChangeArrowheads="1"/>
          </p:cNvSpPr>
          <p:nvPr/>
        </p:nvSpPr>
        <p:spPr bwMode="auto">
          <a:xfrm rot="-1346600">
            <a:off x="5303838" y="1484313"/>
            <a:ext cx="3024187" cy="1439862"/>
          </a:xfrm>
          <a:prstGeom prst="curvedDownArrow">
            <a:avLst>
              <a:gd name="adj1" fmla="val 37164"/>
              <a:gd name="adj2" fmla="val 79229"/>
              <a:gd name="adj3" fmla="val 33333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accent1"/>
                </a:solidFill>
                <a:latin typeface="Futura PT Medium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accent1"/>
                </a:solidFill>
                <a:latin typeface="Futura PT Medium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  <a:latin typeface="Futura PT Medium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accent1"/>
                </a:solidFill>
                <a:latin typeface="Futura PT Medium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chemeClr val="accent1"/>
                </a:solidFill>
                <a:latin typeface="Futura PT Medium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accent1"/>
                </a:solidFill>
                <a:latin typeface="Futura PT Medium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accent1"/>
                </a:solidFill>
                <a:latin typeface="Futura PT Medium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accent1"/>
                </a:solidFill>
                <a:latin typeface="Futura PT Medium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accent1"/>
                </a:solidFill>
                <a:latin typeface="Futura PT Medium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93" name="AutoShape 13">
            <a:extLst>
              <a:ext uri="{FF2B5EF4-FFF2-40B4-BE49-F238E27FC236}">
                <a16:creationId xmlns:a16="http://schemas.microsoft.com/office/drawing/2014/main" id="{BD4049A4-D989-49A4-A095-498CD6015B83}"/>
              </a:ext>
            </a:extLst>
          </p:cNvPr>
          <p:cNvSpPr>
            <a:spLocks noChangeArrowheads="1"/>
          </p:cNvSpPr>
          <p:nvPr/>
        </p:nvSpPr>
        <p:spPr bwMode="auto">
          <a:xfrm rot="5079932" flipV="1">
            <a:off x="5358606" y="1542257"/>
            <a:ext cx="1909763" cy="7473950"/>
          </a:xfrm>
          <a:prstGeom prst="curvedLeftArrow">
            <a:avLst>
              <a:gd name="adj1" fmla="val 78271"/>
              <a:gd name="adj2" fmla="val 156542"/>
              <a:gd name="adj3" fmla="val 33333"/>
            </a:avLst>
          </a:prstGeom>
          <a:solidFill>
            <a:srgbClr val="00FF00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accent1"/>
                </a:solidFill>
                <a:latin typeface="Futura PT Medium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accent1"/>
                </a:solidFill>
                <a:latin typeface="Futura PT Medium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  <a:latin typeface="Futura PT Medium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accent1"/>
                </a:solidFill>
                <a:latin typeface="Futura PT Medium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chemeClr val="accent1"/>
                </a:solidFill>
                <a:latin typeface="Futura PT Medium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accent1"/>
                </a:solidFill>
                <a:latin typeface="Futura PT Medium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accent1"/>
                </a:solidFill>
                <a:latin typeface="Futura PT Medium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accent1"/>
                </a:solidFill>
                <a:latin typeface="Futura PT Medium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accent1"/>
                </a:solidFill>
                <a:latin typeface="Futura PT Medium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494" name="Picture 14" descr="IBMsmall2u server">
            <a:extLst>
              <a:ext uri="{FF2B5EF4-FFF2-40B4-BE49-F238E27FC236}">
                <a16:creationId xmlns:a16="http://schemas.microsoft.com/office/drawing/2014/main" id="{0717247D-3580-4BC8-9C6C-8E88652C2B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7938" y="3573463"/>
            <a:ext cx="13144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5" name="Text Box 15">
            <a:extLst>
              <a:ext uri="{FF2B5EF4-FFF2-40B4-BE49-F238E27FC236}">
                <a16:creationId xmlns:a16="http://schemas.microsoft.com/office/drawing/2014/main" id="{92CACDB2-97FA-46B6-AE06-1976A2F015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2038" y="4149725"/>
            <a:ext cx="2016125" cy="779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5098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accent1"/>
                </a:solidFill>
                <a:latin typeface="Futura PT Medium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accent1"/>
                </a:solidFill>
                <a:latin typeface="Futura PT Medium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  <a:latin typeface="Futura PT Medium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accent1"/>
                </a:solidFill>
                <a:latin typeface="Futura PT Medium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chemeClr val="accent1"/>
                </a:solidFill>
                <a:latin typeface="Futura PT Medium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accent1"/>
                </a:solidFill>
                <a:latin typeface="Futura PT Medium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accent1"/>
                </a:solidFill>
                <a:latin typeface="Futura PT Medium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accent1"/>
                </a:solidFill>
                <a:latin typeface="Futura PT Medium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accent1"/>
                </a:solidFill>
                <a:latin typeface="Futura PT Medium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it-IT" altLang="en-US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Transcode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it-IT" altLang="en-US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Normalize</a:t>
            </a:r>
            <a:endParaRPr lang="en-AU" altLang="en-US" sz="18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22" name="Text Box 16">
            <a:extLst>
              <a:ext uri="{FF2B5EF4-FFF2-40B4-BE49-F238E27FC236}">
                <a16:creationId xmlns:a16="http://schemas.microsoft.com/office/drawing/2014/main" id="{8D83D584-481D-41C3-9745-714A612FA7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75725" y="4868863"/>
            <a:ext cx="147637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5098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accent1"/>
                </a:solidFill>
                <a:latin typeface="Futura PT Medium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accent1"/>
                </a:solidFill>
                <a:latin typeface="Futura PT Medium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  <a:latin typeface="Futura PT Medium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accent1"/>
                </a:solidFill>
                <a:latin typeface="Futura PT Medium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chemeClr val="accent1"/>
                </a:solidFill>
                <a:latin typeface="Futura PT Medium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accent1"/>
                </a:solidFill>
                <a:latin typeface="Futura PT Medium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accent1"/>
                </a:solidFill>
                <a:latin typeface="Futura PT Medium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accent1"/>
                </a:solidFill>
                <a:latin typeface="Futura PT Medium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accent1"/>
                </a:solidFill>
                <a:latin typeface="Futura PT Medium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 b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97" name="Text Box 17">
            <a:extLst>
              <a:ext uri="{FF2B5EF4-FFF2-40B4-BE49-F238E27FC236}">
                <a16:creationId xmlns:a16="http://schemas.microsoft.com/office/drawing/2014/main" id="{E8E0CBAD-78E9-45D8-873F-4B75963E19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64650" y="4868863"/>
            <a:ext cx="1403350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5098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accent1"/>
                </a:solidFill>
                <a:latin typeface="Futura PT Medium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accent1"/>
                </a:solidFill>
                <a:latin typeface="Futura PT Medium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  <a:latin typeface="Futura PT Medium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accent1"/>
                </a:solidFill>
                <a:latin typeface="Futura PT Medium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chemeClr val="accent1"/>
                </a:solidFill>
                <a:latin typeface="Futura PT Medium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accent1"/>
                </a:solidFill>
                <a:latin typeface="Futura PT Medium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accent1"/>
                </a:solidFill>
                <a:latin typeface="Futura PT Medium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accent1"/>
                </a:solidFill>
                <a:latin typeface="Futura PT Medium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accent1"/>
                </a:solidFill>
                <a:latin typeface="Futura PT Medium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it-IT" altLang="en-US" sz="18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XML Data</a:t>
            </a:r>
            <a:endParaRPr lang="en-AU" altLang="en-US" sz="1800" b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  <p:bldP spid="20485" grpId="0" animBg="1"/>
      <p:bldP spid="20485" grpId="1" animBg="1"/>
      <p:bldP spid="20491" grpId="0" animBg="1"/>
      <p:bldP spid="20493" grpId="0" animBg="1"/>
      <p:bldP spid="20495" grpId="0"/>
      <p:bldP spid="2049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>
            <a:extLst>
              <a:ext uri="{FF2B5EF4-FFF2-40B4-BE49-F238E27FC236}">
                <a16:creationId xmlns:a16="http://schemas.microsoft.com/office/drawing/2014/main" id="{349434F8-9A69-406F-9AEB-09CC2608F4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7138" y="1341438"/>
            <a:ext cx="5056187" cy="496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>
            <a:extLst>
              <a:ext uri="{FF2B5EF4-FFF2-40B4-BE49-F238E27FC236}">
                <a16:creationId xmlns:a16="http://schemas.microsoft.com/office/drawing/2014/main" id="{AF35E446-33A7-45A7-A898-D9CDBDDB6E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it-IT" altLang="en-US" sz="4966" dirty="0"/>
              <a:t>BMS has a new Function </a:t>
            </a:r>
            <a:endParaRPr lang="en-AU" altLang="en-US" sz="4966" dirty="0"/>
          </a:p>
        </p:txBody>
      </p:sp>
      <p:sp>
        <p:nvSpPr>
          <p:cNvPr id="6148" name="Oval 5">
            <a:extLst>
              <a:ext uri="{FF2B5EF4-FFF2-40B4-BE49-F238E27FC236}">
                <a16:creationId xmlns:a16="http://schemas.microsoft.com/office/drawing/2014/main" id="{05434D3E-142A-419D-B4D6-BCD97E9B99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00825" y="4114800"/>
            <a:ext cx="1079500" cy="1042988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accent1"/>
                </a:solidFill>
                <a:latin typeface="Futura PT Medium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accent1"/>
                </a:solidFill>
                <a:latin typeface="Futura PT Medium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  <a:latin typeface="Futura PT Medium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accent1"/>
                </a:solidFill>
                <a:latin typeface="Futura PT Medium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chemeClr val="accent1"/>
                </a:solidFill>
                <a:latin typeface="Futura PT Medium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accent1"/>
                </a:solidFill>
                <a:latin typeface="Futura PT Medium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accent1"/>
                </a:solidFill>
                <a:latin typeface="Futura PT Medium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accent1"/>
                </a:solidFill>
                <a:latin typeface="Futura PT Medium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accent1"/>
                </a:solidFill>
                <a:latin typeface="Futura PT Medium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847A133B-013B-4549-A1C9-CE6613DE6F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6350"/>
            <a:ext cx="10974387" cy="1143000"/>
          </a:xfrm>
        </p:spPr>
        <p:txBody>
          <a:bodyPr/>
          <a:lstStyle/>
          <a:p>
            <a:pPr eaLnBrk="1" hangingPunct="1">
              <a:defRPr/>
            </a:pPr>
            <a:r>
              <a:rPr lang="it-IT" altLang="en-US" sz="4966" dirty="0"/>
              <a:t>How it works</a:t>
            </a:r>
            <a:endParaRPr lang="en-AU" altLang="en-US" sz="4966" dirty="0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4005D52B-0D7A-46E0-9C53-581EF54D10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87031" indent="-387031" eaLnBrk="1" hangingPunct="1">
              <a:defRPr/>
            </a:pPr>
            <a:r>
              <a:rPr lang="it-IT" altLang="en-US" sz="3612" dirty="0"/>
              <a:t>You create a selling contract to deliver the media.</a:t>
            </a:r>
          </a:p>
          <a:p>
            <a:pPr marL="387031" indent="-387031" eaLnBrk="1" hangingPunct="1">
              <a:defRPr/>
            </a:pPr>
            <a:r>
              <a:rPr lang="it-IT" altLang="en-US" sz="3612" dirty="0"/>
              <a:t>In the main part of the contract you insert the metadata to be send to the provider as part of the contract</a:t>
            </a:r>
          </a:p>
          <a:p>
            <a:pPr marL="387031" indent="-387031" eaLnBrk="1" hangingPunct="1">
              <a:defRPr/>
            </a:pPr>
            <a:r>
              <a:rPr lang="it-IT" altLang="en-US" sz="3612" dirty="0"/>
              <a:t>The asset metadata will be inserted in media library</a:t>
            </a:r>
          </a:p>
          <a:p>
            <a:pPr marL="387031" indent="-387031" eaLnBrk="1" hangingPunct="1">
              <a:buFontTx/>
              <a:buNone/>
              <a:defRPr/>
            </a:pPr>
            <a:endParaRPr lang="en-AU" altLang="en-US" sz="3612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>
            <a:extLst>
              <a:ext uri="{FF2B5EF4-FFF2-40B4-BE49-F238E27FC236}">
                <a16:creationId xmlns:a16="http://schemas.microsoft.com/office/drawing/2014/main" id="{EC34EEF8-BE3C-406E-B1DB-166B0D334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4525" y="-6350"/>
            <a:ext cx="10974388" cy="1143000"/>
          </a:xfrm>
        </p:spPr>
        <p:txBody>
          <a:bodyPr/>
          <a:lstStyle/>
          <a:p>
            <a:pPr eaLnBrk="1" hangingPunct="1">
              <a:defRPr/>
            </a:pPr>
            <a:r>
              <a:rPr lang="it-IT" altLang="en-US" sz="4966" dirty="0"/>
              <a:t>OTT Deliver Order</a:t>
            </a:r>
            <a:endParaRPr lang="en-AU" altLang="en-US" sz="4966" dirty="0"/>
          </a:p>
        </p:txBody>
      </p:sp>
      <p:pic>
        <p:nvPicPr>
          <p:cNvPr id="8195" name="Picture 1">
            <a:extLst>
              <a:ext uri="{FF2B5EF4-FFF2-40B4-BE49-F238E27FC236}">
                <a16:creationId xmlns:a16="http://schemas.microsoft.com/office/drawing/2014/main" id="{D29AD772-F70B-43C1-9A56-B28E0B47E1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25" y="1125538"/>
            <a:ext cx="6326188" cy="481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39CBE6C7-5F25-4E5E-8F32-3299BCAF4677}"/>
              </a:ext>
            </a:extLst>
          </p:cNvPr>
          <p:cNvGrpSpPr/>
          <p:nvPr/>
        </p:nvGrpSpPr>
        <p:grpSpPr>
          <a:xfrm>
            <a:off x="407368" y="1708356"/>
            <a:ext cx="2736304" cy="1156650"/>
            <a:chOff x="407368" y="1708356"/>
            <a:chExt cx="2736304" cy="1156650"/>
          </a:xfrm>
        </p:grpSpPr>
        <p:sp>
          <p:nvSpPr>
            <p:cNvPr id="4" name="TextBox 9">
              <a:extLst>
                <a:ext uri="{FF2B5EF4-FFF2-40B4-BE49-F238E27FC236}">
                  <a16:creationId xmlns:a16="http://schemas.microsoft.com/office/drawing/2014/main" id="{6DBC00FF-5E3C-48A3-93A6-6842D31BF4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7368" y="1708356"/>
              <a:ext cx="1875998" cy="384721"/>
            </a:xfrm>
            <a:prstGeom prst="rect">
              <a:avLst/>
            </a:prstGeom>
            <a:noFill/>
            <a:ln w="635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SG" altLang="en-US" sz="1900" b="1" dirty="0">
                  <a:solidFill>
                    <a:srgbClr val="0099FF"/>
                  </a:solidFill>
                </a:rPr>
                <a:t>Description</a:t>
              </a:r>
            </a:p>
          </p:txBody>
        </p:sp>
        <p:sp>
          <p:nvSpPr>
            <p:cNvPr id="5" name="TextBox 9">
              <a:extLst>
                <a:ext uri="{FF2B5EF4-FFF2-40B4-BE49-F238E27FC236}">
                  <a16:creationId xmlns:a16="http://schemas.microsoft.com/office/drawing/2014/main" id="{F42EA660-50A9-417F-BF68-0F8D4F38D2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7368" y="2096129"/>
              <a:ext cx="1875998" cy="384721"/>
            </a:xfrm>
            <a:prstGeom prst="rect">
              <a:avLst/>
            </a:prstGeom>
            <a:noFill/>
            <a:ln w="635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SG" altLang="en-US" sz="1900" b="1" dirty="0">
                  <a:solidFill>
                    <a:srgbClr val="0099FF"/>
                  </a:solidFill>
                </a:rPr>
                <a:t>Code</a:t>
              </a:r>
            </a:p>
          </p:txBody>
        </p:sp>
        <p:sp>
          <p:nvSpPr>
            <p:cNvPr id="6" name="TextBox 9">
              <a:extLst>
                <a:ext uri="{FF2B5EF4-FFF2-40B4-BE49-F238E27FC236}">
                  <a16:creationId xmlns:a16="http://schemas.microsoft.com/office/drawing/2014/main" id="{84DDDDD5-AE20-427D-917C-482589AA8A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7368" y="2480285"/>
              <a:ext cx="1875998" cy="384721"/>
            </a:xfrm>
            <a:prstGeom prst="rect">
              <a:avLst/>
            </a:prstGeom>
            <a:noFill/>
            <a:ln w="635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SG" altLang="en-US" sz="1900" b="1" dirty="0">
                  <a:solidFill>
                    <a:srgbClr val="0099FF"/>
                  </a:solidFill>
                </a:rPr>
                <a:t>Licensee</a:t>
              </a: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B31C81A-AE15-4DCF-93A0-1859BC123B2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83366" y="1931993"/>
              <a:ext cx="767901" cy="70360"/>
            </a:xfrm>
            <a:prstGeom prst="line">
              <a:avLst/>
            </a:prstGeom>
            <a:noFill/>
            <a:ln w="6350">
              <a:solidFill>
                <a:srgbClr val="00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0D77A33E-1912-47F5-9F36-A911AC3A3F3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293564" y="2225990"/>
              <a:ext cx="850108" cy="74113"/>
            </a:xfrm>
            <a:prstGeom prst="line">
              <a:avLst/>
            </a:prstGeom>
            <a:noFill/>
            <a:ln w="6350">
              <a:solidFill>
                <a:srgbClr val="00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5E836C8-23BD-4D39-BF96-A8D8DE774C5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293564" y="2480285"/>
              <a:ext cx="850108" cy="229417"/>
            </a:xfrm>
            <a:prstGeom prst="line">
              <a:avLst/>
            </a:prstGeom>
            <a:noFill/>
            <a:ln w="6350">
              <a:solidFill>
                <a:srgbClr val="00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02CFA3A-25EF-4F80-99C0-CEBA22624179}"/>
              </a:ext>
            </a:extLst>
          </p:cNvPr>
          <p:cNvGrpSpPr/>
          <p:nvPr/>
        </p:nvGrpSpPr>
        <p:grpSpPr>
          <a:xfrm>
            <a:off x="407368" y="2672645"/>
            <a:ext cx="2736304" cy="961803"/>
            <a:chOff x="407368" y="2672645"/>
            <a:chExt cx="2736304" cy="961803"/>
          </a:xfrm>
        </p:grpSpPr>
        <p:sp>
          <p:nvSpPr>
            <p:cNvPr id="7" name="TextBox 9">
              <a:extLst>
                <a:ext uri="{FF2B5EF4-FFF2-40B4-BE49-F238E27FC236}">
                  <a16:creationId xmlns:a16="http://schemas.microsoft.com/office/drawing/2014/main" id="{4466CA96-B3C5-427A-AB13-7A326B8352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7368" y="2868058"/>
              <a:ext cx="1875998" cy="384721"/>
            </a:xfrm>
            <a:prstGeom prst="rect">
              <a:avLst/>
            </a:prstGeom>
            <a:noFill/>
            <a:ln w="635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SG" altLang="en-US" sz="1900" b="1" dirty="0">
                  <a:solidFill>
                    <a:srgbClr val="0099FF"/>
                  </a:solidFill>
                </a:rPr>
                <a:t>Order line</a:t>
              </a:r>
            </a:p>
          </p:txBody>
        </p:sp>
        <p:sp>
          <p:nvSpPr>
            <p:cNvPr id="8" name="TextBox 9">
              <a:extLst>
                <a:ext uri="{FF2B5EF4-FFF2-40B4-BE49-F238E27FC236}">
                  <a16:creationId xmlns:a16="http://schemas.microsoft.com/office/drawing/2014/main" id="{595D8E95-1687-41D4-A1B8-98909160B2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7368" y="3249727"/>
              <a:ext cx="1875998" cy="384721"/>
            </a:xfrm>
            <a:prstGeom prst="rect">
              <a:avLst/>
            </a:prstGeom>
            <a:noFill/>
            <a:ln w="635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SG" altLang="en-US" sz="1900" b="1" dirty="0">
                  <a:solidFill>
                    <a:srgbClr val="0099FF"/>
                  </a:solidFill>
                </a:rPr>
                <a:t>Asset type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CB4F2FFC-190C-4784-AC9D-CA12152FE93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301901" y="2672645"/>
              <a:ext cx="841771" cy="397964"/>
            </a:xfrm>
            <a:prstGeom prst="line">
              <a:avLst/>
            </a:prstGeom>
            <a:noFill/>
            <a:ln w="6350">
              <a:solidFill>
                <a:srgbClr val="00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5A4F151E-7F73-4AD6-BC15-66C3C80728E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301901" y="2853099"/>
              <a:ext cx="841771" cy="610458"/>
            </a:xfrm>
            <a:prstGeom prst="line">
              <a:avLst/>
            </a:prstGeom>
            <a:noFill/>
            <a:ln w="6350">
              <a:solidFill>
                <a:srgbClr val="00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3B84D8B-8608-47B7-A76B-41D88D349E32}"/>
              </a:ext>
            </a:extLst>
          </p:cNvPr>
          <p:cNvGrpSpPr/>
          <p:nvPr/>
        </p:nvGrpSpPr>
        <p:grpSpPr>
          <a:xfrm>
            <a:off x="407368" y="3038570"/>
            <a:ext cx="2880320" cy="1753972"/>
            <a:chOff x="407368" y="3038570"/>
            <a:chExt cx="2880320" cy="1753972"/>
          </a:xfrm>
        </p:grpSpPr>
        <p:sp>
          <p:nvSpPr>
            <p:cNvPr id="9" name="TextBox 9">
              <a:extLst>
                <a:ext uri="{FF2B5EF4-FFF2-40B4-BE49-F238E27FC236}">
                  <a16:creationId xmlns:a16="http://schemas.microsoft.com/office/drawing/2014/main" id="{9FD88C6A-6C4C-471B-93C9-BF287CD1ED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7368" y="3628344"/>
              <a:ext cx="1875998" cy="384721"/>
            </a:xfrm>
            <a:prstGeom prst="rect">
              <a:avLst/>
            </a:prstGeom>
            <a:noFill/>
            <a:ln w="635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SG" altLang="en-US" sz="1900" b="1" dirty="0">
                  <a:solidFill>
                    <a:srgbClr val="0099FF"/>
                  </a:solidFill>
                </a:rPr>
                <a:t>Payment type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D717781-B077-4DC3-A27B-7B4337497A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7368" y="4013065"/>
              <a:ext cx="1875998" cy="384721"/>
            </a:xfrm>
            <a:prstGeom prst="rect">
              <a:avLst/>
            </a:prstGeom>
            <a:noFill/>
            <a:ln w="635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SG" altLang="en-US" sz="1900" b="1" dirty="0">
                  <a:solidFill>
                    <a:srgbClr val="0099FF"/>
                  </a:solidFill>
                </a:rPr>
                <a:t>Language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3DB5CD0-FFA6-4A66-AE4F-B13BE5E2DE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7368" y="4407821"/>
              <a:ext cx="1875998" cy="384721"/>
            </a:xfrm>
            <a:prstGeom prst="rect">
              <a:avLst/>
            </a:prstGeom>
            <a:noFill/>
            <a:ln w="635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SG" altLang="en-US" sz="1900" b="1" dirty="0">
                  <a:solidFill>
                    <a:srgbClr val="0099FF"/>
                  </a:solidFill>
                </a:rPr>
                <a:t>Platform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22A30F97-4057-4EA5-A8B1-13AC5A79F7D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279671" y="3038570"/>
              <a:ext cx="864001" cy="748131"/>
            </a:xfrm>
            <a:prstGeom prst="line">
              <a:avLst/>
            </a:prstGeom>
            <a:noFill/>
            <a:ln w="6350">
              <a:solidFill>
                <a:srgbClr val="00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ED0A7C6C-27C7-474E-B504-E73F9B078A9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301382" y="3195124"/>
              <a:ext cx="842290" cy="998700"/>
            </a:xfrm>
            <a:prstGeom prst="line">
              <a:avLst/>
            </a:prstGeom>
            <a:noFill/>
            <a:ln w="6350">
              <a:solidFill>
                <a:srgbClr val="00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A133F75-D24A-4D2E-929F-41ADAF6E4552}"/>
                </a:ext>
              </a:extLst>
            </p:cNvPr>
            <p:cNvCxnSpPr>
              <a:cxnSpLocks/>
              <a:stCxn id="11" idx="3"/>
            </p:cNvCxnSpPr>
            <p:nvPr/>
          </p:nvCxnSpPr>
          <p:spPr bwMode="auto">
            <a:xfrm flipV="1">
              <a:off x="2283366" y="3389444"/>
              <a:ext cx="1004322" cy="1210738"/>
            </a:xfrm>
            <a:prstGeom prst="line">
              <a:avLst/>
            </a:prstGeom>
            <a:noFill/>
            <a:ln w="6350">
              <a:solidFill>
                <a:srgbClr val="00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>
            <a:extLst>
              <a:ext uri="{FF2B5EF4-FFF2-40B4-BE49-F238E27FC236}">
                <a16:creationId xmlns:a16="http://schemas.microsoft.com/office/drawing/2014/main" id="{E7D65B94-6742-49D9-BD7E-FED2C1D207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850" y="6350"/>
            <a:ext cx="10972800" cy="1143000"/>
          </a:xfrm>
        </p:spPr>
        <p:txBody>
          <a:bodyPr/>
          <a:lstStyle/>
          <a:p>
            <a:pPr eaLnBrk="1" hangingPunct="1">
              <a:defRPr/>
            </a:pPr>
            <a:r>
              <a:rPr lang="it-IT" altLang="en-US" sz="4966" dirty="0"/>
              <a:t>Contract data</a:t>
            </a:r>
            <a:endParaRPr lang="en-AU" altLang="en-US" sz="4966" dirty="0"/>
          </a:p>
        </p:txBody>
      </p:sp>
      <p:pic>
        <p:nvPicPr>
          <p:cNvPr id="9219" name="Picture 1">
            <a:extLst>
              <a:ext uri="{FF2B5EF4-FFF2-40B4-BE49-F238E27FC236}">
                <a16:creationId xmlns:a16="http://schemas.microsoft.com/office/drawing/2014/main" id="{2E77B655-8650-434F-A41B-61D6FCD673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1950" y="1149350"/>
            <a:ext cx="6578600" cy="500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6CFC7B3D-8346-4780-8CE4-BF8B147D499B}"/>
              </a:ext>
            </a:extLst>
          </p:cNvPr>
          <p:cNvGrpSpPr/>
          <p:nvPr/>
        </p:nvGrpSpPr>
        <p:grpSpPr>
          <a:xfrm>
            <a:off x="8529427" y="1869068"/>
            <a:ext cx="3148222" cy="384721"/>
            <a:chOff x="8529427" y="1869068"/>
            <a:chExt cx="3148222" cy="384721"/>
          </a:xfrm>
        </p:grpSpPr>
        <p:sp>
          <p:nvSpPr>
            <p:cNvPr id="7" name="TextBox 9">
              <a:extLst>
                <a:ext uri="{FF2B5EF4-FFF2-40B4-BE49-F238E27FC236}">
                  <a16:creationId xmlns:a16="http://schemas.microsoft.com/office/drawing/2014/main" id="{7CE1C51A-C065-467E-A766-FA42184727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001140" y="1869068"/>
              <a:ext cx="1676509" cy="384721"/>
            </a:xfrm>
            <a:prstGeom prst="rect">
              <a:avLst/>
            </a:prstGeom>
            <a:noFill/>
            <a:ln w="635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SG" altLang="en-US" sz="1900" b="1" dirty="0">
                  <a:solidFill>
                    <a:srgbClr val="0099FF"/>
                  </a:solidFill>
                </a:rPr>
                <a:t>Description</a:t>
              </a: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B86A33AA-BA4F-4F96-A9F6-93A16503D573}"/>
                </a:ext>
              </a:extLst>
            </p:cNvPr>
            <p:cNvCxnSpPr>
              <a:cxnSpLocks/>
              <a:endCxn id="7" idx="1"/>
            </p:cNvCxnSpPr>
            <p:nvPr/>
          </p:nvCxnSpPr>
          <p:spPr bwMode="auto">
            <a:xfrm>
              <a:off x="8529427" y="2061429"/>
              <a:ext cx="1471713" cy="0"/>
            </a:xfrm>
            <a:prstGeom prst="line">
              <a:avLst/>
            </a:prstGeom>
            <a:noFill/>
            <a:ln w="6350">
              <a:solidFill>
                <a:srgbClr val="00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0DC1E19-8737-4E54-8ACC-4D03DB98E191}"/>
              </a:ext>
            </a:extLst>
          </p:cNvPr>
          <p:cNvGrpSpPr/>
          <p:nvPr/>
        </p:nvGrpSpPr>
        <p:grpSpPr>
          <a:xfrm>
            <a:off x="407367" y="1844824"/>
            <a:ext cx="2681392" cy="2217333"/>
            <a:chOff x="407367" y="1844824"/>
            <a:chExt cx="2681392" cy="2217333"/>
          </a:xfrm>
        </p:grpSpPr>
        <p:sp>
          <p:nvSpPr>
            <p:cNvPr id="4" name="TextBox 9">
              <a:extLst>
                <a:ext uri="{FF2B5EF4-FFF2-40B4-BE49-F238E27FC236}">
                  <a16:creationId xmlns:a16="http://schemas.microsoft.com/office/drawing/2014/main" id="{ECEB0E08-D0F4-42B3-B566-5E38D9445F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7369" y="1844824"/>
              <a:ext cx="1875998" cy="384721"/>
            </a:xfrm>
            <a:prstGeom prst="rect">
              <a:avLst/>
            </a:prstGeom>
            <a:noFill/>
            <a:ln w="635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SG" altLang="en-US" sz="1900" b="1" dirty="0">
                  <a:solidFill>
                    <a:srgbClr val="0099FF"/>
                  </a:solidFill>
                </a:rPr>
                <a:t>Code</a:t>
              </a:r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4967E41A-75B5-452C-B904-1671E3D7A55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283366" y="2061429"/>
              <a:ext cx="788298" cy="1"/>
            </a:xfrm>
            <a:prstGeom prst="line">
              <a:avLst/>
            </a:prstGeom>
            <a:noFill/>
            <a:ln w="6350">
              <a:solidFill>
                <a:srgbClr val="00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E59499F-C0D6-40B6-A793-5DE539242F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7369" y="2230888"/>
              <a:ext cx="1875997" cy="384721"/>
            </a:xfrm>
            <a:prstGeom prst="rect">
              <a:avLst/>
            </a:prstGeom>
            <a:noFill/>
            <a:ln w="635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SG" altLang="en-US" sz="1900" dirty="0">
                  <a:solidFill>
                    <a:srgbClr val="0099FF"/>
                  </a:solidFill>
                </a:rPr>
                <a:t>L</a:t>
              </a:r>
              <a:r>
                <a:rPr lang="en-SG" altLang="en-US" sz="1900" b="1" dirty="0">
                  <a:solidFill>
                    <a:srgbClr val="0099FF"/>
                  </a:solidFill>
                </a:rPr>
                <a:t>icensee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1904A31A-2D07-441D-A57B-8345749DBF2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283366" y="2446149"/>
              <a:ext cx="788298" cy="1"/>
            </a:xfrm>
            <a:prstGeom prst="line">
              <a:avLst/>
            </a:prstGeom>
            <a:noFill/>
            <a:ln w="6350">
              <a:solidFill>
                <a:srgbClr val="00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EA3F6BE-FE98-446E-8063-7CE268F9CB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7369" y="2615607"/>
              <a:ext cx="1875997" cy="384721"/>
            </a:xfrm>
            <a:prstGeom prst="rect">
              <a:avLst/>
            </a:prstGeom>
            <a:noFill/>
            <a:ln w="635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SG" altLang="en-US" sz="1900" dirty="0">
                  <a:solidFill>
                    <a:srgbClr val="0099FF"/>
                  </a:solidFill>
                </a:rPr>
                <a:t>Order date</a:t>
              </a:r>
              <a:endParaRPr lang="en-SG" altLang="en-US" sz="1900" b="1" dirty="0">
                <a:solidFill>
                  <a:srgbClr val="0099FF"/>
                </a:solidFill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FEB30CCC-D470-4F67-8887-AC6942B787C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300461" y="2832214"/>
              <a:ext cx="788298" cy="1"/>
            </a:xfrm>
            <a:prstGeom prst="line">
              <a:avLst/>
            </a:prstGeom>
            <a:noFill/>
            <a:ln w="6350">
              <a:solidFill>
                <a:srgbClr val="00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3FCC000-DA0B-428F-9EE9-6DA6921EA4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7368" y="3000328"/>
              <a:ext cx="1875997" cy="677108"/>
            </a:xfrm>
            <a:prstGeom prst="rect">
              <a:avLst/>
            </a:prstGeom>
            <a:noFill/>
            <a:ln w="635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SG" altLang="en-US" sz="1900" dirty="0">
                  <a:solidFill>
                    <a:srgbClr val="0099FF"/>
                  </a:solidFill>
                </a:rPr>
                <a:t>Template Platform</a:t>
              </a:r>
              <a:endParaRPr lang="en-SG" altLang="en-US" sz="1900" b="1" dirty="0">
                <a:solidFill>
                  <a:srgbClr val="0099FF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89F4970-726F-44EF-B3F3-42C8569946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7367" y="3677436"/>
              <a:ext cx="1875997" cy="384721"/>
            </a:xfrm>
            <a:prstGeom prst="rect">
              <a:avLst/>
            </a:prstGeom>
            <a:noFill/>
            <a:ln w="635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SG" altLang="en-US" sz="1900" dirty="0">
                  <a:solidFill>
                    <a:srgbClr val="0099FF"/>
                  </a:solidFill>
                </a:rPr>
                <a:t>Payment</a:t>
              </a:r>
              <a:endParaRPr lang="en-SG" altLang="en-US" sz="1900" b="1" dirty="0">
                <a:solidFill>
                  <a:srgbClr val="0099FF"/>
                </a:solidFill>
              </a:endParaRP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7316D326-6FDD-43AA-ADFE-3F4A86B341C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271560" y="3170567"/>
              <a:ext cx="788298" cy="1"/>
            </a:xfrm>
            <a:prstGeom prst="line">
              <a:avLst/>
            </a:prstGeom>
            <a:noFill/>
            <a:ln w="6350">
              <a:solidFill>
                <a:srgbClr val="00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938C0E03-9783-48DF-9132-D89E5138C81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301484" y="3508920"/>
              <a:ext cx="787275" cy="386066"/>
            </a:xfrm>
            <a:prstGeom prst="line">
              <a:avLst/>
            </a:prstGeom>
            <a:noFill/>
            <a:ln w="6350">
              <a:solidFill>
                <a:srgbClr val="00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>
            <a:extLst>
              <a:ext uri="{FF2B5EF4-FFF2-40B4-BE49-F238E27FC236}">
                <a16:creationId xmlns:a16="http://schemas.microsoft.com/office/drawing/2014/main" id="{01FC0A55-7C09-4734-B497-1892BB2A0B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-26988"/>
            <a:ext cx="10972800" cy="1143001"/>
          </a:xfrm>
        </p:spPr>
        <p:txBody>
          <a:bodyPr/>
          <a:lstStyle/>
          <a:p>
            <a:pPr eaLnBrk="1" hangingPunct="1">
              <a:defRPr/>
            </a:pPr>
            <a:r>
              <a:rPr lang="it-IT" altLang="en-US" sz="4966" dirty="0"/>
              <a:t>Contract metadata</a:t>
            </a:r>
            <a:endParaRPr lang="en-AU" altLang="en-US" sz="4966" dirty="0"/>
          </a:p>
        </p:txBody>
      </p:sp>
      <p:pic>
        <p:nvPicPr>
          <p:cNvPr id="10243" name="Picture 1">
            <a:extLst>
              <a:ext uri="{FF2B5EF4-FFF2-40B4-BE49-F238E27FC236}">
                <a16:creationId xmlns:a16="http://schemas.microsoft.com/office/drawing/2014/main" id="{EF59CC83-EBD7-4BB1-8448-5AC39EAEE0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7825" y="1196975"/>
            <a:ext cx="6397625" cy="487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EDD24C03-5FD6-4728-A727-53FF9D181B8F}"/>
              </a:ext>
            </a:extLst>
          </p:cNvPr>
          <p:cNvGrpSpPr/>
          <p:nvPr/>
        </p:nvGrpSpPr>
        <p:grpSpPr>
          <a:xfrm>
            <a:off x="3143672" y="5661249"/>
            <a:ext cx="2171636" cy="1032792"/>
            <a:chOff x="3143672" y="5661249"/>
            <a:chExt cx="2171636" cy="1032792"/>
          </a:xfrm>
        </p:grpSpPr>
        <p:sp>
          <p:nvSpPr>
            <p:cNvPr id="4" name="TextBox 9">
              <a:extLst>
                <a:ext uri="{FF2B5EF4-FFF2-40B4-BE49-F238E27FC236}">
                  <a16:creationId xmlns:a16="http://schemas.microsoft.com/office/drawing/2014/main" id="{13289601-86A3-43C6-AAD7-D1F9BAD50C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43672" y="6309320"/>
              <a:ext cx="1085818" cy="384721"/>
            </a:xfrm>
            <a:prstGeom prst="rect">
              <a:avLst/>
            </a:prstGeom>
            <a:noFill/>
            <a:ln w="635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SG" altLang="en-US" sz="1900" b="1" dirty="0">
                  <a:solidFill>
                    <a:srgbClr val="0099FF"/>
                  </a:solidFill>
                </a:rPr>
                <a:t>Tag</a:t>
              </a:r>
            </a:p>
          </p:txBody>
        </p:sp>
        <p:sp>
          <p:nvSpPr>
            <p:cNvPr id="5" name="TextBox 9">
              <a:extLst>
                <a:ext uri="{FF2B5EF4-FFF2-40B4-BE49-F238E27FC236}">
                  <a16:creationId xmlns:a16="http://schemas.microsoft.com/office/drawing/2014/main" id="{A680103C-1ADE-42C5-A30E-A33ADA2FD1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29490" y="6309319"/>
              <a:ext cx="1085818" cy="384721"/>
            </a:xfrm>
            <a:prstGeom prst="rect">
              <a:avLst/>
            </a:prstGeom>
            <a:noFill/>
            <a:ln w="635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SG" altLang="en-US" sz="1900" b="1" dirty="0">
                  <a:solidFill>
                    <a:srgbClr val="0099FF"/>
                  </a:solidFill>
                </a:rPr>
                <a:t>Value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0371BF0B-1D6B-4D24-B6D3-269B7757E5B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863752" y="5661249"/>
              <a:ext cx="0" cy="648070"/>
            </a:xfrm>
            <a:prstGeom prst="line">
              <a:avLst/>
            </a:prstGeom>
            <a:noFill/>
            <a:ln w="6350">
              <a:solidFill>
                <a:srgbClr val="00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42A7A627-1FA9-4F30-A8D3-95DA61F5614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943872" y="5661249"/>
              <a:ext cx="0" cy="648070"/>
            </a:xfrm>
            <a:prstGeom prst="line">
              <a:avLst/>
            </a:prstGeom>
            <a:noFill/>
            <a:ln w="6350">
              <a:solidFill>
                <a:srgbClr val="00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A7C9BE89-B591-44A4-B268-9E7B84D314CC}"/>
              </a:ext>
            </a:extLst>
          </p:cNvPr>
          <p:cNvGrpSpPr/>
          <p:nvPr/>
        </p:nvGrpSpPr>
        <p:grpSpPr>
          <a:xfrm>
            <a:off x="6096000" y="5661249"/>
            <a:ext cx="1656184" cy="1032791"/>
            <a:chOff x="6096000" y="5661249"/>
            <a:chExt cx="1656184" cy="1032791"/>
          </a:xfrm>
        </p:grpSpPr>
        <p:sp>
          <p:nvSpPr>
            <p:cNvPr id="12" name="TextBox 9">
              <a:extLst>
                <a:ext uri="{FF2B5EF4-FFF2-40B4-BE49-F238E27FC236}">
                  <a16:creationId xmlns:a16="http://schemas.microsoft.com/office/drawing/2014/main" id="{191B9419-48D0-46C3-A67A-A3254FC799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96000" y="6309319"/>
              <a:ext cx="1656184" cy="384721"/>
            </a:xfrm>
            <a:prstGeom prst="rect">
              <a:avLst/>
            </a:prstGeom>
            <a:noFill/>
            <a:ln w="635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SG" altLang="en-US" sz="1900" b="1" dirty="0">
                  <a:solidFill>
                    <a:srgbClr val="0099FF"/>
                  </a:solidFill>
                </a:rPr>
                <a:t>Attributes</a:t>
              </a: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B59CC566-FEF4-48D5-8675-DA656D4B71E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960096" y="5661249"/>
              <a:ext cx="0" cy="648070"/>
            </a:xfrm>
            <a:prstGeom prst="line">
              <a:avLst/>
            </a:prstGeom>
            <a:noFill/>
            <a:ln w="6350">
              <a:solidFill>
                <a:srgbClr val="00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>
            <a:extLst>
              <a:ext uri="{FF2B5EF4-FFF2-40B4-BE49-F238E27FC236}">
                <a16:creationId xmlns:a16="http://schemas.microsoft.com/office/drawing/2014/main" id="{96390F3E-DFC6-4BCE-83C2-9AFB7295ED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169863"/>
            <a:ext cx="10974388" cy="1143000"/>
          </a:xfrm>
        </p:spPr>
        <p:txBody>
          <a:bodyPr/>
          <a:lstStyle/>
          <a:p>
            <a:pPr eaLnBrk="1" hangingPunct="1">
              <a:defRPr/>
            </a:pPr>
            <a:r>
              <a:rPr lang="it-IT" altLang="en-US" sz="4966" dirty="0"/>
              <a:t>Assets to be sent</a:t>
            </a:r>
            <a:endParaRPr lang="en-AU" altLang="en-US" sz="4966" dirty="0"/>
          </a:p>
        </p:txBody>
      </p:sp>
      <p:pic>
        <p:nvPicPr>
          <p:cNvPr id="11267" name="Picture 1">
            <a:extLst>
              <a:ext uri="{FF2B5EF4-FFF2-40B4-BE49-F238E27FC236}">
                <a16:creationId xmlns:a16="http://schemas.microsoft.com/office/drawing/2014/main" id="{1B4046DE-3674-4E3E-A4B7-F448CE2BD1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713" y="1341438"/>
            <a:ext cx="6370637" cy="451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4F406095-F946-4EA1-96FC-B03D74A33F34}"/>
              </a:ext>
            </a:extLst>
          </p:cNvPr>
          <p:cNvGrpSpPr/>
          <p:nvPr/>
        </p:nvGrpSpPr>
        <p:grpSpPr>
          <a:xfrm>
            <a:off x="401670" y="3044279"/>
            <a:ext cx="3030034" cy="769442"/>
            <a:chOff x="401670" y="3044279"/>
            <a:chExt cx="3030034" cy="769442"/>
          </a:xfrm>
        </p:grpSpPr>
        <p:sp>
          <p:nvSpPr>
            <p:cNvPr id="4" name="TextBox 9">
              <a:extLst>
                <a:ext uri="{FF2B5EF4-FFF2-40B4-BE49-F238E27FC236}">
                  <a16:creationId xmlns:a16="http://schemas.microsoft.com/office/drawing/2014/main" id="{B7A2EB0A-311D-4F2A-BBCF-663742FE28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1670" y="3044279"/>
              <a:ext cx="2020014" cy="384721"/>
            </a:xfrm>
            <a:prstGeom prst="rect">
              <a:avLst/>
            </a:prstGeom>
            <a:noFill/>
            <a:ln w="635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SG" altLang="en-US" sz="1900" b="1" dirty="0">
                  <a:solidFill>
                    <a:srgbClr val="0099FF"/>
                  </a:solidFill>
                </a:rPr>
                <a:t>Series</a:t>
              </a:r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5A0E5E0-9A7C-48E0-9A09-77F61368165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421684" y="3356992"/>
              <a:ext cx="894611" cy="1"/>
            </a:xfrm>
            <a:prstGeom prst="line">
              <a:avLst/>
            </a:prstGeom>
            <a:noFill/>
            <a:ln w="6350">
              <a:solidFill>
                <a:srgbClr val="00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9">
              <a:extLst>
                <a:ext uri="{FF2B5EF4-FFF2-40B4-BE49-F238E27FC236}">
                  <a16:creationId xmlns:a16="http://schemas.microsoft.com/office/drawing/2014/main" id="{C675EC24-19DF-4129-BD48-B175AEF4F5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1670" y="3429000"/>
              <a:ext cx="2014316" cy="384721"/>
            </a:xfrm>
            <a:prstGeom prst="rect">
              <a:avLst/>
            </a:prstGeom>
            <a:noFill/>
            <a:ln w="635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SG" altLang="en-US" sz="1900" b="1" dirty="0">
                  <a:solidFill>
                    <a:srgbClr val="0099FF"/>
                  </a:solidFill>
                </a:rPr>
                <a:t>Title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9F2DC636-2105-4864-848A-2B87737CD7BB}"/>
                </a:ext>
              </a:extLst>
            </p:cNvPr>
            <p:cNvCxnSpPr>
              <a:cxnSpLocks/>
              <a:stCxn id="7" idx="3"/>
            </p:cNvCxnSpPr>
            <p:nvPr/>
          </p:nvCxnSpPr>
          <p:spPr bwMode="auto">
            <a:xfrm flipV="1">
              <a:off x="2415986" y="3537311"/>
              <a:ext cx="1015718" cy="84050"/>
            </a:xfrm>
            <a:prstGeom prst="line">
              <a:avLst/>
            </a:prstGeom>
            <a:noFill/>
            <a:ln w="6350">
              <a:solidFill>
                <a:srgbClr val="00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A5B1BA7-8300-4960-970B-A83A45D22696}"/>
              </a:ext>
            </a:extLst>
          </p:cNvPr>
          <p:cNvGrpSpPr/>
          <p:nvPr/>
        </p:nvGrpSpPr>
        <p:grpSpPr>
          <a:xfrm>
            <a:off x="395972" y="3813721"/>
            <a:ext cx="3035732" cy="1446550"/>
            <a:chOff x="395972" y="3813721"/>
            <a:chExt cx="3035732" cy="1446550"/>
          </a:xfrm>
        </p:grpSpPr>
        <p:sp>
          <p:nvSpPr>
            <p:cNvPr id="8" name="TextBox 9">
              <a:extLst>
                <a:ext uri="{FF2B5EF4-FFF2-40B4-BE49-F238E27FC236}">
                  <a16:creationId xmlns:a16="http://schemas.microsoft.com/office/drawing/2014/main" id="{B964FD52-130A-4B55-B583-F7E4580F45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5972" y="3813721"/>
              <a:ext cx="2020014" cy="384721"/>
            </a:xfrm>
            <a:prstGeom prst="rect">
              <a:avLst/>
            </a:prstGeom>
            <a:noFill/>
            <a:ln w="635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SG" altLang="en-US" sz="1900" b="1" dirty="0">
                  <a:solidFill>
                    <a:srgbClr val="0099FF"/>
                  </a:solidFill>
                </a:rPr>
                <a:t>License start</a:t>
              </a:r>
            </a:p>
          </p:txBody>
        </p:sp>
        <p:sp>
          <p:nvSpPr>
            <p:cNvPr id="9" name="TextBox 9">
              <a:extLst>
                <a:ext uri="{FF2B5EF4-FFF2-40B4-BE49-F238E27FC236}">
                  <a16:creationId xmlns:a16="http://schemas.microsoft.com/office/drawing/2014/main" id="{9D0F9F33-F3B4-43A8-AC0A-650A9611D7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5972" y="4198442"/>
              <a:ext cx="2020014" cy="677108"/>
            </a:xfrm>
            <a:prstGeom prst="rect">
              <a:avLst/>
            </a:prstGeom>
            <a:noFill/>
            <a:ln w="635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SG" altLang="en-US" sz="1900" b="1" dirty="0">
                  <a:solidFill>
                    <a:srgbClr val="0099FF"/>
                  </a:solidFill>
                </a:rPr>
                <a:t>Unlimited rights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F3DEACD-D117-4550-810A-1A7084F614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5972" y="4875550"/>
              <a:ext cx="2020014" cy="384721"/>
            </a:xfrm>
            <a:prstGeom prst="rect">
              <a:avLst/>
            </a:prstGeom>
            <a:noFill/>
            <a:ln w="635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SG" altLang="en-US" sz="1900" b="1" dirty="0">
                  <a:solidFill>
                    <a:srgbClr val="0099FF"/>
                  </a:solidFill>
                </a:rPr>
                <a:t>Destination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D46C7CC4-7CEF-4E93-8A8E-7D2E6A72452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415986" y="3930019"/>
              <a:ext cx="1015718" cy="84050"/>
            </a:xfrm>
            <a:prstGeom prst="line">
              <a:avLst/>
            </a:prstGeom>
            <a:noFill/>
            <a:ln w="6350">
              <a:solidFill>
                <a:srgbClr val="00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B85DCE3D-D1E6-437F-ACD4-E1A7E1292EE3}"/>
                </a:ext>
              </a:extLst>
            </p:cNvPr>
            <p:cNvCxnSpPr>
              <a:cxnSpLocks/>
              <a:stCxn id="9" idx="3"/>
            </p:cNvCxnSpPr>
            <p:nvPr/>
          </p:nvCxnSpPr>
          <p:spPr bwMode="auto">
            <a:xfrm flipV="1">
              <a:off x="2415986" y="4146142"/>
              <a:ext cx="1015718" cy="390854"/>
            </a:xfrm>
            <a:prstGeom prst="line">
              <a:avLst/>
            </a:prstGeom>
            <a:noFill/>
            <a:ln w="6350">
              <a:solidFill>
                <a:srgbClr val="00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AD3C33D7-BB65-437D-A722-7CF1BF5523E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415986" y="4490829"/>
              <a:ext cx="1015718" cy="577081"/>
            </a:xfrm>
            <a:prstGeom prst="line">
              <a:avLst/>
            </a:prstGeom>
            <a:noFill/>
            <a:ln w="6350">
              <a:solidFill>
                <a:srgbClr val="00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>
            <a:extLst>
              <a:ext uri="{FF2B5EF4-FFF2-40B4-BE49-F238E27FC236}">
                <a16:creationId xmlns:a16="http://schemas.microsoft.com/office/drawing/2014/main" id="{5CCC5370-9939-4212-88CD-FAA8F1F65C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23813"/>
            <a:ext cx="10974387" cy="1143000"/>
          </a:xfrm>
        </p:spPr>
        <p:txBody>
          <a:bodyPr/>
          <a:lstStyle/>
          <a:p>
            <a:pPr eaLnBrk="1" hangingPunct="1">
              <a:defRPr/>
            </a:pPr>
            <a:r>
              <a:rPr lang="it-IT" altLang="en-US" sz="4966"/>
              <a:t>Scheduling on Vod</a:t>
            </a:r>
            <a:endParaRPr lang="en-AU" altLang="en-US" sz="4966"/>
          </a:p>
        </p:txBody>
      </p:sp>
      <p:pic>
        <p:nvPicPr>
          <p:cNvPr id="12291" name="Picture 1">
            <a:extLst>
              <a:ext uri="{FF2B5EF4-FFF2-40B4-BE49-F238E27FC236}">
                <a16:creationId xmlns:a16="http://schemas.microsoft.com/office/drawing/2014/main" id="{DBD2C6C3-4E6B-4022-9D1D-73848EAD46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5137" y="1556792"/>
            <a:ext cx="6672263" cy="471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352" name="Group 14351">
            <a:extLst>
              <a:ext uri="{FF2B5EF4-FFF2-40B4-BE49-F238E27FC236}">
                <a16:creationId xmlns:a16="http://schemas.microsoft.com/office/drawing/2014/main" id="{F589295D-CFD8-4D10-A4CE-2880264FBCBD}"/>
              </a:ext>
            </a:extLst>
          </p:cNvPr>
          <p:cNvGrpSpPr/>
          <p:nvPr/>
        </p:nvGrpSpPr>
        <p:grpSpPr>
          <a:xfrm>
            <a:off x="2297579" y="1055463"/>
            <a:ext cx="3788696" cy="1348137"/>
            <a:chOff x="2297579" y="1055463"/>
            <a:chExt cx="3788696" cy="1348137"/>
          </a:xfrm>
        </p:grpSpPr>
        <p:sp>
          <p:nvSpPr>
            <p:cNvPr id="12" name="TextBox 9">
              <a:extLst>
                <a:ext uri="{FF2B5EF4-FFF2-40B4-BE49-F238E27FC236}">
                  <a16:creationId xmlns:a16="http://schemas.microsoft.com/office/drawing/2014/main" id="{F05DD6D8-BFF8-4B22-B416-6D72826FB8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09267" y="1055463"/>
              <a:ext cx="1177008" cy="384721"/>
            </a:xfrm>
            <a:prstGeom prst="rect">
              <a:avLst/>
            </a:prstGeom>
            <a:noFill/>
            <a:ln w="635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SG" altLang="en-US" sz="1900" b="1" dirty="0">
                  <a:solidFill>
                    <a:srgbClr val="0099FF"/>
                  </a:solidFill>
                </a:rPr>
                <a:t>Re-Run</a:t>
              </a:r>
            </a:p>
          </p:txBody>
        </p:sp>
        <p:sp>
          <p:nvSpPr>
            <p:cNvPr id="4" name="TextBox 9">
              <a:extLst>
                <a:ext uri="{FF2B5EF4-FFF2-40B4-BE49-F238E27FC236}">
                  <a16:creationId xmlns:a16="http://schemas.microsoft.com/office/drawing/2014/main" id="{276AB874-B710-47E9-9058-FED86FC3B9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97579" y="1055463"/>
              <a:ext cx="1603576" cy="384722"/>
            </a:xfrm>
            <a:prstGeom prst="rect">
              <a:avLst/>
            </a:prstGeom>
            <a:noFill/>
            <a:ln w="635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SG" altLang="en-US" sz="1900" b="1" dirty="0">
                  <a:solidFill>
                    <a:srgbClr val="0099FF"/>
                  </a:solidFill>
                </a:rPr>
                <a:t>Description</a:t>
              </a:r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8142E143-D964-4CF5-B0DF-1D0F3E1E7E03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2724146" y="1440186"/>
              <a:ext cx="563542" cy="963414"/>
            </a:xfrm>
            <a:prstGeom prst="line">
              <a:avLst/>
            </a:prstGeom>
            <a:noFill/>
            <a:ln w="6350">
              <a:solidFill>
                <a:srgbClr val="00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9">
              <a:extLst>
                <a:ext uri="{FF2B5EF4-FFF2-40B4-BE49-F238E27FC236}">
                  <a16:creationId xmlns:a16="http://schemas.microsoft.com/office/drawing/2014/main" id="{E152197C-E0DA-4B65-9F9C-55EE8EE26E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01155" y="1055463"/>
              <a:ext cx="1008112" cy="384722"/>
            </a:xfrm>
            <a:prstGeom prst="rect">
              <a:avLst/>
            </a:prstGeom>
            <a:noFill/>
            <a:ln w="635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SG" altLang="en-US" sz="1900" b="1" dirty="0">
                  <a:solidFill>
                    <a:srgbClr val="0099FF"/>
                  </a:solidFill>
                </a:rPr>
                <a:t>Run</a:t>
              </a: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8DB07869-DFB0-4D39-997D-A3408F30DF2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358504" y="1440186"/>
              <a:ext cx="165842" cy="836686"/>
            </a:xfrm>
            <a:prstGeom prst="line">
              <a:avLst/>
            </a:prstGeom>
            <a:noFill/>
            <a:ln w="6350">
              <a:solidFill>
                <a:srgbClr val="00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EB56B1C-3D3E-4E7A-9F33-FA0A2B69AC3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653207" y="1440186"/>
              <a:ext cx="682627" cy="963414"/>
            </a:xfrm>
            <a:prstGeom prst="line">
              <a:avLst/>
            </a:prstGeom>
            <a:noFill/>
            <a:ln w="6350">
              <a:solidFill>
                <a:srgbClr val="00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353" name="Group 14352">
            <a:extLst>
              <a:ext uri="{FF2B5EF4-FFF2-40B4-BE49-F238E27FC236}">
                <a16:creationId xmlns:a16="http://schemas.microsoft.com/office/drawing/2014/main" id="{39969E0B-0C22-44FF-B6F9-C731A9A239F5}"/>
              </a:ext>
            </a:extLst>
          </p:cNvPr>
          <p:cNvGrpSpPr/>
          <p:nvPr/>
        </p:nvGrpSpPr>
        <p:grpSpPr>
          <a:xfrm>
            <a:off x="4891264" y="1063903"/>
            <a:ext cx="6094968" cy="1346939"/>
            <a:chOff x="4891264" y="1063903"/>
            <a:chExt cx="6094968" cy="1346939"/>
          </a:xfrm>
        </p:grpSpPr>
        <p:sp>
          <p:nvSpPr>
            <p:cNvPr id="13" name="TextBox 9">
              <a:extLst>
                <a:ext uri="{FF2B5EF4-FFF2-40B4-BE49-F238E27FC236}">
                  <a16:creationId xmlns:a16="http://schemas.microsoft.com/office/drawing/2014/main" id="{B8EA7FCA-13B9-4B89-94FD-141B09F014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89812" y="1064036"/>
              <a:ext cx="1177008" cy="384721"/>
            </a:xfrm>
            <a:prstGeom prst="rect">
              <a:avLst/>
            </a:prstGeom>
            <a:noFill/>
            <a:ln w="635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SG" altLang="en-US" sz="1900" b="1" dirty="0">
                  <a:solidFill>
                    <a:srgbClr val="0099FF"/>
                  </a:solidFill>
                </a:rPr>
                <a:t>Start</a:t>
              </a: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93DCE102-69C6-4F17-BBB0-2123D2B1E65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891264" y="1437458"/>
              <a:ext cx="1818202" cy="966142"/>
            </a:xfrm>
            <a:prstGeom prst="line">
              <a:avLst/>
            </a:prstGeom>
            <a:noFill/>
            <a:ln w="6350">
              <a:solidFill>
                <a:srgbClr val="00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9">
              <a:extLst>
                <a:ext uri="{FF2B5EF4-FFF2-40B4-BE49-F238E27FC236}">
                  <a16:creationId xmlns:a16="http://schemas.microsoft.com/office/drawing/2014/main" id="{A037511F-D412-4865-B874-6B9F4D90A0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66758" y="1063904"/>
              <a:ext cx="1365519" cy="384721"/>
            </a:xfrm>
            <a:prstGeom prst="rect">
              <a:avLst/>
            </a:prstGeom>
            <a:noFill/>
            <a:ln w="635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SG" altLang="en-US" sz="1900" b="1" dirty="0">
                  <a:solidFill>
                    <a:srgbClr val="0099FF"/>
                  </a:solidFill>
                </a:rPr>
                <a:t>Deadline</a:t>
              </a: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38BD3680-FF6D-4660-8DED-12ACEFC0D5F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464695" y="1447426"/>
              <a:ext cx="2210850" cy="956174"/>
            </a:xfrm>
            <a:prstGeom prst="line">
              <a:avLst/>
            </a:prstGeom>
            <a:noFill/>
            <a:ln w="6350">
              <a:solidFill>
                <a:srgbClr val="00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9">
              <a:extLst>
                <a:ext uri="{FF2B5EF4-FFF2-40B4-BE49-F238E27FC236}">
                  <a16:creationId xmlns:a16="http://schemas.microsoft.com/office/drawing/2014/main" id="{C99613A9-2999-4E5A-8BD8-5B2C794D05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32214" y="1063903"/>
              <a:ext cx="1177009" cy="384721"/>
            </a:xfrm>
            <a:prstGeom prst="rect">
              <a:avLst/>
            </a:prstGeom>
            <a:noFill/>
            <a:ln w="635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SG" altLang="en-US" sz="1900" b="1" dirty="0">
                  <a:solidFill>
                    <a:srgbClr val="0099FF"/>
                  </a:solidFill>
                </a:rPr>
                <a:t>Asset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F7092EDC-0187-4314-B6F4-980495B431D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950336" y="1450088"/>
              <a:ext cx="2953757" cy="960754"/>
            </a:xfrm>
            <a:prstGeom prst="line">
              <a:avLst/>
            </a:prstGeom>
            <a:noFill/>
            <a:ln w="6350">
              <a:solidFill>
                <a:srgbClr val="00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9">
              <a:extLst>
                <a:ext uri="{FF2B5EF4-FFF2-40B4-BE49-F238E27FC236}">
                  <a16:creationId xmlns:a16="http://schemas.microsoft.com/office/drawing/2014/main" id="{20738621-2D22-4059-B827-9470D88EC4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809223" y="1064179"/>
              <a:ext cx="1177009" cy="384721"/>
            </a:xfrm>
            <a:prstGeom prst="rect">
              <a:avLst/>
            </a:prstGeom>
            <a:noFill/>
            <a:ln w="635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SG" altLang="en-US" sz="1900" b="1" dirty="0">
                  <a:solidFill>
                    <a:srgbClr val="0099FF"/>
                  </a:solidFill>
                </a:rPr>
                <a:t>Code</a:t>
              </a:r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D072272E-4B86-4F54-A068-D5349252474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456040" y="1458211"/>
              <a:ext cx="3882153" cy="945389"/>
            </a:xfrm>
            <a:prstGeom prst="line">
              <a:avLst/>
            </a:prstGeom>
            <a:noFill/>
            <a:ln w="6350">
              <a:solidFill>
                <a:srgbClr val="00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351" name="Group 14350">
            <a:extLst>
              <a:ext uri="{FF2B5EF4-FFF2-40B4-BE49-F238E27FC236}">
                <a16:creationId xmlns:a16="http://schemas.microsoft.com/office/drawing/2014/main" id="{222F4769-0937-4B17-8D92-5DF06F500036}"/>
              </a:ext>
            </a:extLst>
          </p:cNvPr>
          <p:cNvGrpSpPr/>
          <p:nvPr/>
        </p:nvGrpSpPr>
        <p:grpSpPr>
          <a:xfrm>
            <a:off x="5744507" y="3110475"/>
            <a:ext cx="3634101" cy="1381385"/>
            <a:chOff x="5744507" y="3110475"/>
            <a:chExt cx="3634101" cy="1381385"/>
          </a:xfrm>
        </p:grpSpPr>
        <p:sp>
          <p:nvSpPr>
            <p:cNvPr id="36" name="TextBox 9">
              <a:extLst>
                <a:ext uri="{FF2B5EF4-FFF2-40B4-BE49-F238E27FC236}">
                  <a16:creationId xmlns:a16="http://schemas.microsoft.com/office/drawing/2014/main" id="{1938F698-DDD2-49B1-8B20-FE3BDAE97E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44507" y="3814752"/>
              <a:ext cx="1817051" cy="677108"/>
            </a:xfrm>
            <a:prstGeom prst="rect">
              <a:avLst/>
            </a:prstGeom>
            <a:noFill/>
            <a:ln w="635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SG" altLang="en-US" sz="1900" b="1" dirty="0">
                  <a:solidFill>
                    <a:srgbClr val="0099FF"/>
                  </a:solidFill>
                </a:rPr>
                <a:t>Available Runs</a:t>
              </a:r>
            </a:p>
          </p:txBody>
        </p:sp>
        <p:sp>
          <p:nvSpPr>
            <p:cNvPr id="37" name="TextBox 9">
              <a:extLst>
                <a:ext uri="{FF2B5EF4-FFF2-40B4-BE49-F238E27FC236}">
                  <a16:creationId xmlns:a16="http://schemas.microsoft.com/office/drawing/2014/main" id="{6DF4E6D8-994E-4840-932A-F11842E7F1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61558" y="3814752"/>
              <a:ext cx="1817050" cy="677108"/>
            </a:xfrm>
            <a:prstGeom prst="rect">
              <a:avLst/>
            </a:prstGeom>
            <a:noFill/>
            <a:ln w="635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SG" altLang="en-US" sz="1900" b="1" dirty="0">
                  <a:solidFill>
                    <a:srgbClr val="0099FF"/>
                  </a:solidFill>
                </a:rPr>
                <a:t>Available </a:t>
              </a:r>
            </a:p>
            <a:p>
              <a:pPr algn="ctr"/>
              <a:r>
                <a:rPr lang="en-SG" altLang="en-US" sz="1900" b="1" dirty="0">
                  <a:solidFill>
                    <a:srgbClr val="0099FF"/>
                  </a:solidFill>
                </a:rPr>
                <a:t>Re-runs</a:t>
              </a: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090431E-FC1D-4D11-9E9A-E29E299731C2}"/>
                </a:ext>
              </a:extLst>
            </p:cNvPr>
            <p:cNvCxnSpPr>
              <a:cxnSpLocks/>
              <a:stCxn id="36" idx="0"/>
            </p:cNvCxnSpPr>
            <p:nvPr/>
          </p:nvCxnSpPr>
          <p:spPr bwMode="auto">
            <a:xfrm flipV="1">
              <a:off x="6653033" y="3212976"/>
              <a:ext cx="1296484" cy="601776"/>
            </a:xfrm>
            <a:prstGeom prst="line">
              <a:avLst/>
            </a:prstGeom>
            <a:noFill/>
            <a:ln w="6350">
              <a:solidFill>
                <a:srgbClr val="00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A050B4BF-5B4B-4CAA-B907-EB51E0F1ABB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8496167" y="3110475"/>
              <a:ext cx="0" cy="704277"/>
            </a:xfrm>
            <a:prstGeom prst="line">
              <a:avLst/>
            </a:prstGeom>
            <a:noFill/>
            <a:ln w="6350">
              <a:solidFill>
                <a:srgbClr val="00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354" name="Group 14353">
            <a:extLst>
              <a:ext uri="{FF2B5EF4-FFF2-40B4-BE49-F238E27FC236}">
                <a16:creationId xmlns:a16="http://schemas.microsoft.com/office/drawing/2014/main" id="{45C81F6D-A604-4946-B08B-04CB408D7CB5}"/>
              </a:ext>
            </a:extLst>
          </p:cNvPr>
          <p:cNvGrpSpPr/>
          <p:nvPr/>
        </p:nvGrpSpPr>
        <p:grpSpPr>
          <a:xfrm>
            <a:off x="6960096" y="1738104"/>
            <a:ext cx="4889195" cy="1147060"/>
            <a:chOff x="6960096" y="1738104"/>
            <a:chExt cx="4889195" cy="1147060"/>
          </a:xfrm>
        </p:grpSpPr>
        <p:sp>
          <p:nvSpPr>
            <p:cNvPr id="34" name="TextBox 9">
              <a:extLst>
                <a:ext uri="{FF2B5EF4-FFF2-40B4-BE49-F238E27FC236}">
                  <a16:creationId xmlns:a16="http://schemas.microsoft.com/office/drawing/2014/main" id="{AC9D1098-9707-41E0-8DC0-B0006DC653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032238" y="1738104"/>
              <a:ext cx="1817053" cy="384721"/>
            </a:xfrm>
            <a:prstGeom prst="rect">
              <a:avLst/>
            </a:prstGeom>
            <a:noFill/>
            <a:ln w="635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SG" altLang="en-US" sz="1900" b="1" dirty="0">
                  <a:solidFill>
                    <a:srgbClr val="0099FF"/>
                  </a:solidFill>
                </a:rPr>
                <a:t>Season</a:t>
              </a:r>
            </a:p>
          </p:txBody>
        </p:sp>
        <p:sp>
          <p:nvSpPr>
            <p:cNvPr id="35" name="TextBox 9">
              <a:extLst>
                <a:ext uri="{FF2B5EF4-FFF2-40B4-BE49-F238E27FC236}">
                  <a16:creationId xmlns:a16="http://schemas.microsoft.com/office/drawing/2014/main" id="{62652244-D5CD-40AB-BE02-25BC10DA0C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032239" y="2122825"/>
              <a:ext cx="1817052" cy="384721"/>
            </a:xfrm>
            <a:prstGeom prst="rect">
              <a:avLst/>
            </a:prstGeom>
            <a:noFill/>
            <a:ln w="635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SG" altLang="en-US" sz="1900" b="1" dirty="0">
                  <a:solidFill>
                    <a:srgbClr val="0099FF"/>
                  </a:solidFill>
                </a:rPr>
                <a:t>Asset No</a:t>
              </a:r>
            </a:p>
          </p:txBody>
        </p:sp>
        <p:sp>
          <p:nvSpPr>
            <p:cNvPr id="38" name="TextBox 9">
              <a:extLst>
                <a:ext uri="{FF2B5EF4-FFF2-40B4-BE49-F238E27FC236}">
                  <a16:creationId xmlns:a16="http://schemas.microsoft.com/office/drawing/2014/main" id="{74443217-BC6F-4165-958B-B225CF4F04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032237" y="2500443"/>
              <a:ext cx="1817053" cy="384721"/>
            </a:xfrm>
            <a:prstGeom prst="rect">
              <a:avLst/>
            </a:prstGeom>
            <a:noFill/>
            <a:ln w="635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SG" altLang="en-US" sz="1900" b="1" dirty="0">
                  <a:solidFill>
                    <a:srgbClr val="0099FF"/>
                  </a:solidFill>
                </a:rPr>
                <a:t>Last delivery</a:t>
              </a:r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CD8E8290-4203-4F2F-8D1C-CD675103D55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6960096" y="1908998"/>
              <a:ext cx="3072142" cy="501844"/>
            </a:xfrm>
            <a:prstGeom prst="line">
              <a:avLst/>
            </a:prstGeom>
            <a:noFill/>
            <a:ln w="6350">
              <a:solidFill>
                <a:srgbClr val="00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722D5A4C-9BBA-4692-AB54-F40619D4E8B9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7427214" y="2234602"/>
              <a:ext cx="2614012" cy="176240"/>
            </a:xfrm>
            <a:prstGeom prst="line">
              <a:avLst/>
            </a:prstGeom>
            <a:noFill/>
            <a:ln w="6350">
              <a:solidFill>
                <a:srgbClr val="00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A8A6B767-60D8-46EB-B471-DCE109FC306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300919" y="2665776"/>
              <a:ext cx="740307" cy="1"/>
            </a:xfrm>
            <a:prstGeom prst="line">
              <a:avLst/>
            </a:prstGeom>
            <a:noFill/>
            <a:ln w="6350">
              <a:solidFill>
                <a:srgbClr val="00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357" name="Group 14356">
            <a:extLst>
              <a:ext uri="{FF2B5EF4-FFF2-40B4-BE49-F238E27FC236}">
                <a16:creationId xmlns:a16="http://schemas.microsoft.com/office/drawing/2014/main" id="{63EF0C8E-6787-469B-B2F4-F350A847E6A4}"/>
              </a:ext>
            </a:extLst>
          </p:cNvPr>
          <p:cNvGrpSpPr/>
          <p:nvPr/>
        </p:nvGrpSpPr>
        <p:grpSpPr>
          <a:xfrm>
            <a:off x="411723" y="4365104"/>
            <a:ext cx="2687644" cy="888777"/>
            <a:chOff x="411723" y="4365104"/>
            <a:chExt cx="2687644" cy="888777"/>
          </a:xfrm>
        </p:grpSpPr>
        <p:sp>
          <p:nvSpPr>
            <p:cNvPr id="63" name="TextBox 9">
              <a:extLst>
                <a:ext uri="{FF2B5EF4-FFF2-40B4-BE49-F238E27FC236}">
                  <a16:creationId xmlns:a16="http://schemas.microsoft.com/office/drawing/2014/main" id="{50392B5D-DCCC-47F6-A782-2D3E371D5E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1723" y="4365104"/>
              <a:ext cx="1885856" cy="384721"/>
            </a:xfrm>
            <a:prstGeom prst="rect">
              <a:avLst/>
            </a:prstGeom>
            <a:noFill/>
            <a:ln w="635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SG" altLang="en-US" sz="1900" b="1" dirty="0">
                  <a:solidFill>
                    <a:srgbClr val="0099FF"/>
                  </a:solidFill>
                </a:rPr>
                <a:t>License start</a:t>
              </a:r>
            </a:p>
          </p:txBody>
        </p:sp>
        <p:sp>
          <p:nvSpPr>
            <p:cNvPr id="64" name="TextBox 9">
              <a:extLst>
                <a:ext uri="{FF2B5EF4-FFF2-40B4-BE49-F238E27FC236}">
                  <a16:creationId xmlns:a16="http://schemas.microsoft.com/office/drawing/2014/main" id="{469C92C7-709F-4431-A269-420FCB468D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1723" y="4869160"/>
              <a:ext cx="1885856" cy="384721"/>
            </a:xfrm>
            <a:prstGeom prst="rect">
              <a:avLst/>
            </a:prstGeom>
            <a:noFill/>
            <a:ln w="635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SG" altLang="en-US" sz="1900" b="1" dirty="0">
                  <a:solidFill>
                    <a:srgbClr val="0099FF"/>
                  </a:solidFill>
                </a:rPr>
                <a:t>Start time</a:t>
              </a:r>
            </a:p>
          </p:txBody>
        </p: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F2F070-C7FD-499E-B2CD-C74E52CF7BB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97579" y="4557466"/>
              <a:ext cx="801788" cy="192359"/>
            </a:xfrm>
            <a:prstGeom prst="line">
              <a:avLst/>
            </a:prstGeom>
            <a:noFill/>
            <a:ln w="6350">
              <a:solidFill>
                <a:srgbClr val="00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6F583D60-C3E9-4B67-B389-C0A8C576E5C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305932" y="4942187"/>
              <a:ext cx="793435" cy="119335"/>
            </a:xfrm>
            <a:prstGeom prst="line">
              <a:avLst/>
            </a:prstGeom>
            <a:noFill/>
            <a:ln w="6350">
              <a:solidFill>
                <a:srgbClr val="00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SG" altLang="en-US" dirty="0"/>
              <a:t>VOD Platforms</a:t>
            </a:r>
            <a:endParaRPr lang="en-AU" altLang="en-US" dirty="0"/>
          </a:p>
        </p:txBody>
      </p:sp>
      <p:pic>
        <p:nvPicPr>
          <p:cNvPr id="2969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984" y="1193801"/>
            <a:ext cx="9903883" cy="4823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2381251" y="4389969"/>
            <a:ext cx="2167467" cy="691677"/>
            <a:chOff x="1785938" y="3292771"/>
            <a:chExt cx="1625600" cy="518472"/>
          </a:xfrm>
        </p:grpSpPr>
        <p:sp>
          <p:nvSpPr>
            <p:cNvPr id="29707" name="TextBox 7"/>
            <p:cNvSpPr txBox="1">
              <a:spLocks noChangeArrowheads="1"/>
            </p:cNvSpPr>
            <p:nvPr/>
          </p:nvSpPr>
          <p:spPr bwMode="auto">
            <a:xfrm>
              <a:off x="1785938" y="3522861"/>
              <a:ext cx="1625600" cy="288382"/>
            </a:xfrm>
            <a:prstGeom prst="rect">
              <a:avLst/>
            </a:prstGeom>
            <a:noFill/>
            <a:ln w="635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SG" altLang="en-US" sz="1900" b="1" dirty="0">
                  <a:solidFill>
                    <a:srgbClr val="0099FF"/>
                  </a:solidFill>
                </a:rPr>
                <a:t>Description</a:t>
              </a: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2563813" y="3292771"/>
              <a:ext cx="0" cy="230061"/>
            </a:xfrm>
            <a:prstGeom prst="line">
              <a:avLst/>
            </a:prstGeom>
            <a:noFill/>
            <a:ln w="6350">
              <a:solidFill>
                <a:srgbClr val="00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4548717" y="4389969"/>
            <a:ext cx="2167467" cy="691677"/>
            <a:chOff x="3411538" y="3292771"/>
            <a:chExt cx="1625600" cy="518472"/>
          </a:xfrm>
        </p:grpSpPr>
        <p:sp>
          <p:nvSpPr>
            <p:cNvPr id="29705" name="TextBox 9"/>
            <p:cNvSpPr txBox="1">
              <a:spLocks noChangeArrowheads="1"/>
            </p:cNvSpPr>
            <p:nvPr/>
          </p:nvSpPr>
          <p:spPr bwMode="auto">
            <a:xfrm>
              <a:off x="3411538" y="3522861"/>
              <a:ext cx="1625600" cy="288382"/>
            </a:xfrm>
            <a:prstGeom prst="rect">
              <a:avLst/>
            </a:prstGeom>
            <a:noFill/>
            <a:ln w="635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SG" altLang="en-US" sz="1900" b="1">
                  <a:solidFill>
                    <a:srgbClr val="0099FF"/>
                  </a:solidFill>
                </a:rPr>
                <a:t>Selected Media</a:t>
              </a: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4711700" y="3292771"/>
              <a:ext cx="0" cy="230061"/>
            </a:xfrm>
            <a:prstGeom prst="line">
              <a:avLst/>
            </a:prstGeom>
            <a:noFill/>
            <a:ln w="6350">
              <a:solidFill>
                <a:srgbClr val="00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6716185" y="4387851"/>
            <a:ext cx="2499783" cy="694397"/>
            <a:chOff x="5037137" y="3290390"/>
            <a:chExt cx="1874301" cy="521278"/>
          </a:xfrm>
        </p:grpSpPr>
        <p:sp>
          <p:nvSpPr>
            <p:cNvPr id="29703" name="TextBox 10"/>
            <p:cNvSpPr txBox="1">
              <a:spLocks noChangeArrowheads="1"/>
            </p:cNvSpPr>
            <p:nvPr/>
          </p:nvSpPr>
          <p:spPr bwMode="auto">
            <a:xfrm>
              <a:off x="5037137" y="3522861"/>
              <a:ext cx="1874301" cy="288807"/>
            </a:xfrm>
            <a:prstGeom prst="rect">
              <a:avLst/>
            </a:prstGeom>
            <a:noFill/>
            <a:ln w="635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SG" altLang="en-US" sz="1900" b="1">
                  <a:solidFill>
                    <a:srgbClr val="0099FF"/>
                  </a:solidFill>
                </a:rPr>
                <a:t>Selected Territories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6574984" y="3290390"/>
              <a:ext cx="0" cy="230399"/>
            </a:xfrm>
            <a:prstGeom prst="line">
              <a:avLst/>
            </a:prstGeom>
            <a:noFill/>
            <a:ln w="6350">
              <a:solidFill>
                <a:srgbClr val="00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92811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3">
      <a:dk1>
        <a:srgbClr val="404040"/>
      </a:dk1>
      <a:lt1>
        <a:srgbClr val="FFFFFF"/>
      </a:lt1>
      <a:dk2>
        <a:srgbClr val="000000"/>
      </a:dk2>
      <a:lt2>
        <a:srgbClr val="A1C1DE"/>
      </a:lt2>
      <a:accent1>
        <a:srgbClr val="39527B"/>
      </a:accent1>
      <a:accent2>
        <a:srgbClr val="528DC2"/>
      </a:accent2>
      <a:accent3>
        <a:srgbClr val="FFFFFF"/>
      </a:accent3>
      <a:accent4>
        <a:srgbClr val="353535"/>
      </a:accent4>
      <a:accent5>
        <a:srgbClr val="AEB3BF"/>
      </a:accent5>
      <a:accent6>
        <a:srgbClr val="497FB0"/>
      </a:accent6>
      <a:hlink>
        <a:srgbClr val="7EA939"/>
      </a:hlink>
      <a:folHlink>
        <a:srgbClr val="7F7F7F"/>
      </a:folHlink>
    </a:clrScheme>
    <a:fontScheme name="Custom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>
            <a:alpha val="50999"/>
          </a:schemeClr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itchFamily="34" charset="-128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>
            <a:alpha val="50999"/>
          </a:schemeClr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itchFamily="34" charset="-128"/>
            <a:cs typeface="Arial" panose="020B0604020202020204" pitchFamily="34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3">
        <a:dk1>
          <a:srgbClr val="404040"/>
        </a:dk1>
        <a:lt1>
          <a:srgbClr val="FFFFFF"/>
        </a:lt1>
        <a:dk2>
          <a:srgbClr val="000000"/>
        </a:dk2>
        <a:lt2>
          <a:srgbClr val="A1C1DE"/>
        </a:lt2>
        <a:accent1>
          <a:srgbClr val="39527B"/>
        </a:accent1>
        <a:accent2>
          <a:srgbClr val="528DC2"/>
        </a:accent2>
        <a:accent3>
          <a:srgbClr val="FFFFFF"/>
        </a:accent3>
        <a:accent4>
          <a:srgbClr val="353535"/>
        </a:accent4>
        <a:accent5>
          <a:srgbClr val="AEB3BF"/>
        </a:accent5>
        <a:accent6>
          <a:srgbClr val="497FB0"/>
        </a:accent6>
        <a:hlink>
          <a:srgbClr val="7EA939"/>
        </a:hlink>
        <a:folHlink>
          <a:srgbClr val="7F7F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020 Design 1">
  <a:themeElements>
    <a:clrScheme name="Theme1">
      <a:dk1>
        <a:srgbClr val="B32056"/>
      </a:dk1>
      <a:lt1>
        <a:srgbClr val="2295C5"/>
      </a:lt1>
      <a:dk2>
        <a:srgbClr val="FFFFFF"/>
      </a:dk2>
      <a:lt2>
        <a:srgbClr val="9CD7EE"/>
      </a:lt2>
      <a:accent1>
        <a:srgbClr val="000000"/>
      </a:accent1>
      <a:accent2>
        <a:srgbClr val="AE3A6C"/>
      </a:accent2>
      <a:accent3>
        <a:srgbClr val="DFF2F9"/>
      </a:accent3>
      <a:accent4>
        <a:srgbClr val="124F68"/>
      </a:accent4>
      <a:accent5>
        <a:srgbClr val="F1B1C8"/>
      </a:accent5>
      <a:accent6>
        <a:srgbClr val="00B0F0"/>
      </a:accent6>
      <a:hlink>
        <a:srgbClr val="2295C5"/>
      </a:hlink>
      <a:folHlink>
        <a:srgbClr val="DD3F77"/>
      </a:folHlink>
    </a:clrScheme>
    <a:fontScheme name="Etere 1">
      <a:majorFont>
        <a:latin typeface="Futura PT Bold"/>
        <a:ea typeface=""/>
        <a:cs typeface=""/>
      </a:majorFont>
      <a:minorFont>
        <a:latin typeface="Futura PT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2015-01</Template>
  <TotalTime>126</TotalTime>
  <Words>159</Words>
  <Application>Microsoft Office PowerPoint</Application>
  <PresentationFormat>Widescreen</PresentationFormat>
  <Paragraphs>79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4" baseType="lpstr">
      <vt:lpstr>Arial</vt:lpstr>
      <vt:lpstr>ＭＳ Ｐゴシック</vt:lpstr>
      <vt:lpstr>Calibri</vt:lpstr>
      <vt:lpstr>Futura PT Bold</vt:lpstr>
      <vt:lpstr>Futura PT Medium</vt:lpstr>
      <vt:lpstr>Gotham Light</vt:lpstr>
      <vt:lpstr>Times New Roman</vt:lpstr>
      <vt:lpstr>PMingLiU</vt:lpstr>
      <vt:lpstr>Arial Black</vt:lpstr>
      <vt:lpstr>Custom Design</vt:lpstr>
      <vt:lpstr>2020 Design 1</vt:lpstr>
      <vt:lpstr>OTT </vt:lpstr>
      <vt:lpstr>BMS has a new Function </vt:lpstr>
      <vt:lpstr>How it works</vt:lpstr>
      <vt:lpstr>OTT Deliver Order</vt:lpstr>
      <vt:lpstr>Contract data</vt:lpstr>
      <vt:lpstr>Contract metadata</vt:lpstr>
      <vt:lpstr>Assets to be sent</vt:lpstr>
      <vt:lpstr>Scheduling on Vod</vt:lpstr>
      <vt:lpstr>VOD Platforms</vt:lpstr>
      <vt:lpstr>VOD Active List</vt:lpstr>
      <vt:lpstr>PowerPoint Presentation</vt:lpstr>
      <vt:lpstr>VOD Calendar</vt:lpstr>
      <vt:lpstr>After you press start</vt:lpstr>
    </vt:vector>
  </TitlesOfParts>
  <Company>ETERE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OTT-</dc:title>
  <dc:creator>Fabio Gattari</dc:creator>
  <cp:lastModifiedBy>Rachel Yang</cp:lastModifiedBy>
  <cp:revision>19</cp:revision>
  <dcterms:created xsi:type="dcterms:W3CDTF">2013-06-28T09:48:20Z</dcterms:created>
  <dcterms:modified xsi:type="dcterms:W3CDTF">2021-04-06T08:37:21Z</dcterms:modified>
</cp:coreProperties>
</file>